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9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48DD7-9812-4F52-B0C8-052AAE8D97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1982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2D93F-824F-42F5-88C7-50B4539139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343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C1C2B-3A5C-4C3E-85A2-E6E66A9ED1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2338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E74B4D-A6DC-44FF-B936-68D0BEDB80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5853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367698-FB22-4E61-B185-585D798140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1454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5D61D-243A-4D5A-BC14-FD72BFA0DE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534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D38AB-F3D5-45F5-882A-0550AE7226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951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73136-AC2A-4933-96CB-A666058092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608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DC5E1-9C54-40E7-BD0F-4A99AED67F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827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871D6-17F6-4134-9492-A0FAE86FFA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060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3E8FE-A7F5-4AC4-A166-281DA498F4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16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14EC59-3F57-4F15-9F0C-1762BDB5E1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3100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7B06D-B63C-4882-A6D2-93A4B4E2D4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0748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0D221D-5B69-4997-9709-33653C0DDD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ques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11829"/>
            <a:ext cx="4038600" cy="4724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WordArt 9" descr="Paper bag"/>
          <p:cNvSpPr>
            <a:spLocks noChangeArrowheads="1" noChangeShapeType="1" noTextEdit="1"/>
          </p:cNvSpPr>
          <p:nvPr/>
        </p:nvSpPr>
        <p:spPr bwMode="auto">
          <a:xfrm>
            <a:off x="1752600" y="533400"/>
            <a:ext cx="5943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565"/>
              </a:avLst>
            </a:prstTxWarp>
          </a:bodyPr>
          <a:lstStyle/>
          <a:p>
            <a:pPr algn="ctr"/>
            <a:r>
              <a:rPr lang="mt-MT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ALLA</a:t>
            </a:r>
            <a:r>
              <a:rPr lang="en-US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4000" b="1" dirty="0" smtClean="0">
                <a:latin typeface="Comic Sans MS" panose="030F0702030302020204" pitchFamily="66" charset="0"/>
              </a:rPr>
              <a:t>Kien hemm tifla żgħira u xtaqet li Alla jkellimha!</a:t>
            </a:r>
            <a:endParaRPr lang="en-US" sz="4000" dirty="0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/>
              <a:t>    </a:t>
            </a:r>
          </a:p>
        </p:txBody>
      </p:sp>
      <p:pic>
        <p:nvPicPr>
          <p:cNvPr id="4110" name="Picture 14" descr="257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600200"/>
            <a:ext cx="2438400" cy="2185988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11" name="Picture 15" descr="meadowlar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421063" cy="2057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2209800" y="4191000"/>
            <a:ext cx="4572000" cy="1981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mt-MT" sz="3600" b="1" dirty="0" smtClean="0">
                <a:latin typeface="Comic Sans MS" panose="030F0702030302020204" pitchFamily="66" charset="0"/>
              </a:rPr>
              <a:t>Alla bagħtilha għasfur jgħanni</a:t>
            </a:r>
          </a:p>
          <a:p>
            <a:pPr algn="ctr"/>
            <a:r>
              <a:rPr lang="mt-MT" sz="3600" b="1" dirty="0" smtClean="0">
                <a:latin typeface="Comic Sans MS" panose="030F0702030302020204" pitchFamily="66" charset="0"/>
              </a:rPr>
              <a:t> iżda hi ma ndunatx!</a:t>
            </a:r>
            <a:endParaRPr lang="en-US" sz="3600" dirty="0">
              <a:latin typeface="Comic Sans MS" panose="030F0702030302020204" pitchFamily="66" charset="0"/>
            </a:endParaRPr>
          </a:p>
          <a:p>
            <a:pPr algn="ctr"/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4000" b="1" dirty="0" smtClean="0">
                <a:latin typeface="Comic Sans MS" panose="030F0702030302020204" pitchFamily="66" charset="0"/>
              </a:rPr>
              <a:t>Għalhekk hi bdiet tgħajjat!</a:t>
            </a:r>
            <a:endParaRPr lang="en-US" sz="4000" b="1" dirty="0">
              <a:latin typeface="Comic Sans MS" panose="030F0702030302020204" pitchFamily="66" charset="0"/>
            </a:endParaRPr>
          </a:p>
        </p:txBody>
      </p:sp>
      <p:pic>
        <p:nvPicPr>
          <p:cNvPr id="9224" name="Picture 8" descr="616~Dora-The-Explorer-Posters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7675" y="1600200"/>
            <a:ext cx="1517650" cy="2185988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5" name="Picture 9" descr="417270002_6e678089b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1524000"/>
            <a:ext cx="4114800" cy="2286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14600" y="4114800"/>
            <a:ext cx="42672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mt-MT" sz="4000" b="1" dirty="0" smtClean="0">
                <a:latin typeface="Comic Sans MS" panose="030F0702030302020204" pitchFamily="66" charset="0"/>
              </a:rPr>
              <a:t>Alla bagħat is-sajjetti u l-beraq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4000" b="1" dirty="0" smtClean="0">
                <a:latin typeface="Comic Sans MS" panose="030F0702030302020204" pitchFamily="66" charset="0"/>
              </a:rPr>
              <a:t>It-tifla xorta ma ndunatx, għalhekk qaltlu li tixtieq tarah!</a:t>
            </a:r>
            <a:endParaRPr lang="en-US" sz="4000" b="1" dirty="0">
              <a:latin typeface="Comic Sans MS" panose="030F0702030302020204" pitchFamily="66" charset="0"/>
            </a:endParaRPr>
          </a:p>
        </p:txBody>
      </p:sp>
      <p:pic>
        <p:nvPicPr>
          <p:cNvPr id="11272" name="Picture 8" descr="33868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1600200"/>
            <a:ext cx="2286000" cy="2185988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3" name="Picture 9" descr="CAAROPYN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1524000"/>
            <a:ext cx="3733800" cy="2287588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438400" y="4876800"/>
            <a:ext cx="40386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mt-MT" sz="4000" b="1" dirty="0" smtClean="0">
                <a:latin typeface="Comic Sans MS" panose="030F0702030302020204" pitchFamily="66" charset="0"/>
              </a:rPr>
              <a:t>Stilla kbira </a:t>
            </a:r>
            <a:r>
              <a:rPr lang="mt-MT" sz="4000" b="1" dirty="0" smtClean="0">
                <a:latin typeface="Comic Sans MS" panose="030F0702030302020204" pitchFamily="66" charset="0"/>
              </a:rPr>
              <a:t>xegħlet </a:t>
            </a:r>
            <a:r>
              <a:rPr lang="mt-MT" sz="4000" b="1" dirty="0" smtClean="0">
                <a:latin typeface="Comic Sans MS" panose="030F0702030302020204" pitchFamily="66" charset="0"/>
              </a:rPr>
              <a:t>fis-sema</a:t>
            </a:r>
          </a:p>
          <a:p>
            <a:pPr algn="ctr"/>
            <a:r>
              <a:rPr lang="mt-MT" sz="4000" b="1" dirty="0" smtClean="0">
                <a:latin typeface="Comic Sans MS" panose="030F0702030302020204" pitchFamily="66" charset="0"/>
              </a:rPr>
              <a:t> imma t-tifla ma rathiex!</a:t>
            </a:r>
            <a:endParaRPr lang="en-US" sz="40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1554162"/>
          </a:xfrm>
        </p:spPr>
        <p:txBody>
          <a:bodyPr/>
          <a:lstStyle/>
          <a:p>
            <a:r>
              <a:rPr lang="mt-MT" sz="4000" b="1" dirty="0" smtClean="0">
                <a:latin typeface="Comic Sans MS" panose="030F0702030302020204" pitchFamily="66" charset="0"/>
              </a:rPr>
              <a:t>It-tifla issa kienet irrabjatha u għajtet li tixtieq li Alla jagħmel </a:t>
            </a:r>
            <a:r>
              <a:rPr lang="mt-MT" sz="4000" b="1" dirty="0" smtClean="0">
                <a:latin typeface="Comic Sans MS" panose="030F0702030302020204" pitchFamily="66" charset="0"/>
              </a:rPr>
              <a:t>miraklu</a:t>
            </a:r>
            <a:r>
              <a:rPr lang="en-GB" sz="4000" b="1" dirty="0" smtClean="0">
                <a:latin typeface="Comic Sans MS" panose="030F0702030302020204" pitchFamily="66" charset="0"/>
              </a:rPr>
              <a:t>.</a:t>
            </a:r>
            <a:endParaRPr lang="en-US" sz="4000" b="1" dirty="0">
              <a:latin typeface="Comic Sans MS" panose="030F0702030302020204" pitchFamily="66" charset="0"/>
            </a:endParaRPr>
          </a:p>
        </p:txBody>
      </p:sp>
      <p:pic>
        <p:nvPicPr>
          <p:cNvPr id="13322" name="Picture 10" descr="2259614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2053240"/>
            <a:ext cx="2819400" cy="2185988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23" name="Picture 11" descr="max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27587" y="2051311"/>
            <a:ext cx="3859213" cy="2185988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2514600" y="4267200"/>
            <a:ext cx="39624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mt-MT" sz="4000" b="1" dirty="0" smtClean="0">
                <a:latin typeface="Comic Sans MS" panose="030F0702030302020204" pitchFamily="66" charset="0"/>
              </a:rPr>
              <a:t>Ommha daħlet tiġri d-dar u qaltilha</a:t>
            </a:r>
          </a:p>
          <a:p>
            <a:pPr algn="ctr"/>
            <a:r>
              <a:rPr lang="mt-MT" sz="4000" b="1" dirty="0" smtClean="0">
                <a:latin typeface="Comic Sans MS" panose="030F0702030302020204" pitchFamily="66" charset="0"/>
              </a:rPr>
              <a:t> li z-zija kellha tarbija</a:t>
            </a:r>
            <a:r>
              <a:rPr lang="en-US" sz="4000" dirty="0" smtClean="0">
                <a:latin typeface="Comic Sans MS" panose="030F0702030302020204" pitchFamily="66" charset="0"/>
              </a:rPr>
              <a:t>.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200" b="1" dirty="0" smtClean="0">
                <a:latin typeface="Comic Sans MS" panose="030F0702030302020204" pitchFamily="66" charset="0"/>
              </a:rPr>
              <a:t>Wara li t-tifla ferħet reġgħet ftakret li Alla għadu ma kellimha xejn </a:t>
            </a:r>
            <a:r>
              <a:rPr lang="en-GB" sz="3200" b="1" dirty="0" smtClean="0">
                <a:latin typeface="Comic Sans MS" panose="030F0702030302020204" pitchFamily="66" charset="0"/>
              </a:rPr>
              <a:t>u </a:t>
            </a:r>
            <a:r>
              <a:rPr lang="mt-MT" sz="3200" b="1" dirty="0" smtClean="0">
                <a:latin typeface="Comic Sans MS" panose="030F0702030302020204" pitchFamily="66" charset="0"/>
              </a:rPr>
              <a:t>għalhekk </a:t>
            </a:r>
            <a:r>
              <a:rPr lang="mt-MT" sz="3200" b="1" dirty="0" smtClean="0">
                <a:latin typeface="Comic Sans MS" panose="030F0702030302020204" pitchFamily="66" charset="0"/>
              </a:rPr>
              <a:t>qaltlu li tixtieq li Alla jmissha</a:t>
            </a:r>
            <a:endParaRPr lang="en-US" sz="3200" b="1" dirty="0">
              <a:latin typeface="Comic Sans MS" panose="030F0702030302020204" pitchFamily="66" charset="0"/>
            </a:endParaRPr>
          </a:p>
        </p:txBody>
      </p:sp>
      <p:pic>
        <p:nvPicPr>
          <p:cNvPr id="15368" name="Picture 8" descr="child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2133600"/>
            <a:ext cx="2438400" cy="2540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9" name="Picture 9" descr="hand_butterfly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2133600"/>
            <a:ext cx="3657600" cy="2209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228600" y="4648200"/>
            <a:ext cx="815340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mt-MT" sz="3200" b="1" dirty="0" smtClean="0">
                <a:latin typeface="Comic Sans MS" panose="030F0702030302020204" pitchFamily="66" charset="0"/>
              </a:rPr>
              <a:t>Għalhekk Alla bagħat farfett </a:t>
            </a:r>
            <a:endParaRPr lang="en-GB" sz="3200" b="1" dirty="0" smtClean="0">
              <a:latin typeface="Comic Sans MS" panose="030F0702030302020204" pitchFamily="66" charset="0"/>
            </a:endParaRPr>
          </a:p>
          <a:p>
            <a:pPr algn="ctr"/>
            <a:r>
              <a:rPr lang="mt-MT" sz="3200" b="1" dirty="0" smtClean="0">
                <a:latin typeface="Comic Sans MS" panose="030F0702030302020204" pitchFamily="66" charset="0"/>
              </a:rPr>
              <a:t>li </a:t>
            </a:r>
            <a:r>
              <a:rPr lang="mt-MT" sz="3200" b="1" dirty="0" smtClean="0">
                <a:latin typeface="Comic Sans MS" panose="030F0702030302020204" pitchFamily="66" charset="0"/>
              </a:rPr>
              <a:t>poġġha fuq idha</a:t>
            </a:r>
          </a:p>
          <a:p>
            <a:pPr algn="ctr"/>
            <a:r>
              <a:rPr lang="mt-MT" sz="3200" b="1" dirty="0" smtClean="0">
                <a:latin typeface="Comic Sans MS" panose="030F0702030302020204" pitchFamily="66" charset="0"/>
              </a:rPr>
              <a:t> iżda t-tifla keċċietu ‘l </a:t>
            </a:r>
            <a:r>
              <a:rPr lang="mt-MT" sz="3200" b="1" dirty="0" smtClean="0">
                <a:latin typeface="Comic Sans MS" panose="030F0702030302020204" pitchFamily="66" charset="0"/>
              </a:rPr>
              <a:t>hemm</a:t>
            </a:r>
            <a:r>
              <a:rPr lang="en-GB" sz="3200" b="1" dirty="0" smtClean="0">
                <a:latin typeface="Comic Sans MS" panose="030F0702030302020204" pitchFamily="66" charset="0"/>
              </a:rPr>
              <a:t>.</a:t>
            </a:r>
            <a:endParaRPr lang="en-US" sz="32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4000" b="1" dirty="0" smtClean="0">
                <a:latin typeface="Comic Sans MS" panose="030F0702030302020204" pitchFamily="66" charset="0"/>
              </a:rPr>
              <a:t>It-tifla qatgħet qalbha u bdiet taħseb li Alla </a:t>
            </a:r>
            <a:r>
              <a:rPr lang="mt-MT" sz="4000" b="1" smtClean="0">
                <a:latin typeface="Comic Sans MS" panose="030F0702030302020204" pitchFamily="66" charset="0"/>
              </a:rPr>
              <a:t>ma jifhimiex!</a:t>
            </a:r>
            <a:endParaRPr lang="en-US" sz="4000" b="1" dirty="0">
              <a:latin typeface="Comic Sans MS" panose="030F0702030302020204" pitchFamily="66" charset="0"/>
            </a:endParaRPr>
          </a:p>
        </p:txBody>
      </p:sp>
      <p:pic>
        <p:nvPicPr>
          <p:cNvPr id="17413" name="Picture 5" descr="391750421_6e27631e6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828800"/>
            <a:ext cx="4419600" cy="4514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4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128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Slide 1</vt:lpstr>
      <vt:lpstr>Kien hemm tifla żgħira u xtaqet li Alla jkellimha!</vt:lpstr>
      <vt:lpstr>Għalhekk hi bdiet tgħajjat!</vt:lpstr>
      <vt:lpstr>It-tifla xorta ma ndunatx, għalhekk qaltlu li tixtieq tarah!</vt:lpstr>
      <vt:lpstr>It-tifla issa kienet irrabjatha u għajtet li tixtieq li Alla jagħmel miraklu.</vt:lpstr>
      <vt:lpstr>Wara li t-tifla ferħet reġgħet ftakret li Alla għadu ma kellimha xejn u għalhekk qaltlu li tixtieq li Alla jmissha</vt:lpstr>
      <vt:lpstr>It-tifla qatgħet qalbha u bdiet taħseb li Alla ma jifhimiex!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systems</dc:creator>
  <cp:lastModifiedBy>Kathleen</cp:lastModifiedBy>
  <cp:revision>8</cp:revision>
  <dcterms:created xsi:type="dcterms:W3CDTF">2008-06-22T15:17:55Z</dcterms:created>
  <dcterms:modified xsi:type="dcterms:W3CDTF">2014-11-18T17:13:37Z</dcterms:modified>
</cp:coreProperties>
</file>