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321" r:id="rId2"/>
    <p:sldId id="258" r:id="rId3"/>
    <p:sldId id="303" r:id="rId4"/>
    <p:sldId id="320" r:id="rId5"/>
    <p:sldId id="260" r:id="rId6"/>
    <p:sldId id="306" r:id="rId7"/>
    <p:sldId id="262" r:id="rId8"/>
    <p:sldId id="266" r:id="rId9"/>
    <p:sldId id="267" r:id="rId10"/>
    <p:sldId id="271" r:id="rId11"/>
    <p:sldId id="283" r:id="rId12"/>
    <p:sldId id="314" r:id="rId13"/>
    <p:sldId id="274" r:id="rId14"/>
    <p:sldId id="256" r:id="rId15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1F04A8"/>
    <a:srgbClr val="582785"/>
    <a:srgbClr val="2B8156"/>
    <a:srgbClr val="DFFFFF"/>
    <a:srgbClr val="DDF0F1"/>
    <a:srgbClr val="FF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2816" autoAdjust="0"/>
  </p:normalViewPr>
  <p:slideViewPr>
    <p:cSldViewPr>
      <p:cViewPr>
        <p:scale>
          <a:sx n="58" d="100"/>
          <a:sy n="58" d="100"/>
        </p:scale>
        <p:origin x="-133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733" tIns="44367" rIns="88733" bIns="44367" numCol="1" anchor="t" anchorCtr="0" compatLnSpc="1">
            <a:prstTxWarp prst="textNoShape">
              <a:avLst/>
            </a:prstTxWarp>
          </a:bodyPr>
          <a:lstStyle>
            <a:lvl1pPr defTabSz="8874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733" tIns="44367" rIns="88733" bIns="44367" numCol="1" anchor="t" anchorCtr="0" compatLnSpc="1">
            <a:prstTxWarp prst="textNoShape">
              <a:avLst/>
            </a:prstTxWarp>
          </a:bodyPr>
          <a:lstStyle>
            <a:lvl1pPr algn="r" defTabSz="8874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82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733" tIns="44367" rIns="88733" bIns="44367" numCol="1" anchor="b" anchorCtr="0" compatLnSpc="1">
            <a:prstTxWarp prst="textNoShape">
              <a:avLst/>
            </a:prstTxWarp>
          </a:bodyPr>
          <a:lstStyle>
            <a:lvl1pPr defTabSz="8874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82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733" tIns="44367" rIns="88733" bIns="44367" numCol="1" anchor="b" anchorCtr="0" compatLnSpc="1">
            <a:prstTxWarp prst="textNoShape">
              <a:avLst/>
            </a:prstTxWarp>
          </a:bodyPr>
          <a:lstStyle>
            <a:lvl1pPr algn="r" defTabSz="887413" eaLnBrk="1" hangingPunct="1">
              <a:defRPr sz="1200" smtClean="0"/>
            </a:lvl1pPr>
          </a:lstStyle>
          <a:p>
            <a:pPr>
              <a:defRPr/>
            </a:pPr>
            <a:fld id="{35A5FC84-430F-4163-8515-AD8872E4E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52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733" tIns="44367" rIns="88733" bIns="44367" numCol="1" anchor="t" anchorCtr="0" compatLnSpc="1">
            <a:prstTxWarp prst="textNoShape">
              <a:avLst/>
            </a:prstTxWarp>
          </a:bodyPr>
          <a:lstStyle>
            <a:lvl1pPr defTabSz="8874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733" tIns="44367" rIns="88733" bIns="44367" numCol="1" anchor="t" anchorCtr="0" compatLnSpc="1">
            <a:prstTxWarp prst="textNoShape">
              <a:avLst/>
            </a:prstTxWarp>
          </a:bodyPr>
          <a:lstStyle>
            <a:lvl1pPr algn="r" defTabSz="8874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733" tIns="44367" rIns="88733" bIns="44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82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733" tIns="44367" rIns="88733" bIns="44367" numCol="1" anchor="b" anchorCtr="0" compatLnSpc="1">
            <a:prstTxWarp prst="textNoShape">
              <a:avLst/>
            </a:prstTxWarp>
          </a:bodyPr>
          <a:lstStyle>
            <a:lvl1pPr defTabSz="8874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82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733" tIns="44367" rIns="88733" bIns="44367" numCol="1" anchor="b" anchorCtr="0" compatLnSpc="1">
            <a:prstTxWarp prst="textNoShape">
              <a:avLst/>
            </a:prstTxWarp>
          </a:bodyPr>
          <a:lstStyle>
            <a:lvl1pPr algn="r" defTabSz="887413" eaLnBrk="1" hangingPunct="1">
              <a:defRPr sz="1200" smtClean="0"/>
            </a:lvl1pPr>
          </a:lstStyle>
          <a:p>
            <a:pPr>
              <a:defRPr/>
            </a:pPr>
            <a:fld id="{63827141-6B24-4D22-9FFD-A28A1EC51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182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280068-DBB2-4967-9B64-8D77074825D8}" type="slidenum">
              <a:rPr lang="en-US"/>
              <a:pPr/>
              <a:t>10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4213"/>
            <a:ext cx="4557713" cy="34178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0937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BBDF5-56D0-4D33-8FF2-4C404F9E4551}" type="slidenum">
              <a:rPr lang="en-US"/>
              <a:pPr/>
              <a:t>13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4213"/>
            <a:ext cx="4557713" cy="34178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3200" smtClean="0">
                <a:solidFill>
                  <a:srgbClr val="FFFF00"/>
                </a:solidFill>
                <a:latin typeface="Arial Unicode MS" panose="020B0604020202020204" pitchFamily="34" charset="-128"/>
              </a:rPr>
              <a:t>By faith believers receive this </a:t>
            </a:r>
            <a:r>
              <a:rPr lang="en-US" sz="3200" i="1" smtClean="0">
                <a:solidFill>
                  <a:srgbClr val="00FFFF"/>
                </a:solidFill>
                <a:latin typeface="Arial Unicode MS" panose="020B0604020202020204" pitchFamily="34" charset="-128"/>
              </a:rPr>
              <a:t>Zoe</a:t>
            </a:r>
            <a:r>
              <a:rPr lang="en-US" sz="3200" smtClean="0">
                <a:solidFill>
                  <a:srgbClr val="FFFF00"/>
                </a:solidFill>
                <a:latin typeface="Arial Unicode MS" panose="020B0604020202020204" pitchFamily="34" charset="-128"/>
              </a:rPr>
              <a:t> life and are </a:t>
            </a:r>
            <a:r>
              <a:rPr lang="en-US" sz="3200" smtClean="0">
                <a:solidFill>
                  <a:srgbClr val="00FFFF"/>
                </a:solidFill>
                <a:latin typeface="Arial Unicode MS" panose="020B0604020202020204" pitchFamily="34" charset="-128"/>
              </a:rPr>
              <a:t>subjectively</a:t>
            </a:r>
            <a:r>
              <a:rPr lang="en-US" sz="3200" smtClean="0">
                <a:solidFill>
                  <a:srgbClr val="FFFF00"/>
                </a:solidFill>
                <a:latin typeface="Arial Unicode MS" panose="020B0604020202020204" pitchFamily="34" charset="-128"/>
              </a:rPr>
              <a:t> saved and adopted </a:t>
            </a:r>
          </a:p>
          <a:p>
            <a:pPr algn="ctr">
              <a:spcBef>
                <a:spcPct val="0"/>
              </a:spcBef>
            </a:pPr>
            <a:r>
              <a:rPr lang="en-US" sz="3200" smtClean="0">
                <a:solidFill>
                  <a:srgbClr val="FFFF00"/>
                </a:solidFill>
                <a:latin typeface="Arial Unicode MS" panose="020B0604020202020204" pitchFamily="34" charset="-128"/>
              </a:rPr>
              <a:t>as God’s children in Christ</a:t>
            </a:r>
          </a:p>
        </p:txBody>
      </p:sp>
    </p:spTree>
    <p:extLst>
      <p:ext uri="{BB962C8B-B14F-4D97-AF65-F5344CB8AC3E}">
        <p14:creationId xmlns:p14="http://schemas.microsoft.com/office/powerpoint/2010/main" xmlns="" val="22018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86C3C1-59AC-4A96-8527-1957A42C6B44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4213"/>
            <a:ext cx="4557713" cy="34178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3200" smtClean="0">
                <a:solidFill>
                  <a:srgbClr val="E7FFFF"/>
                </a:solidFill>
                <a:latin typeface="Arial Unicode MS" panose="020B0604020202020204" pitchFamily="34" charset="-128"/>
              </a:rPr>
              <a:t>WHY IS THIS SO?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5303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36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67A5D3-69EC-4481-B008-4DE065B0D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41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C8C31-4E51-4174-A3A3-7CC6BBA7A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94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5A083-B3DD-453E-A43F-95A713338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48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0FAC8-F5EB-47A2-A293-BB5C0A816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65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F9DF-5477-4070-A109-21F08B4A8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51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122D6-667D-45D3-8591-BA7C90513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43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8CC2A-CA9F-4A86-8617-103D8C21C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55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1CCF3-DB9F-49EF-BB94-D48ED92F3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1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CFCF-B4C3-4627-8FDC-B2093D173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4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256B8-3EB8-484E-BC0C-22B2E969D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88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A858-1D10-4626-B5A4-8A49D2018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21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126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6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70FA18C-3A30-4481-B1CA-D6938DCB2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676400" y="1600200"/>
            <a:ext cx="5562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600" dirty="0" err="1">
                <a:latin typeface="Comic Sans MS" panose="030F0702030302020204" pitchFamily="66" charset="0"/>
              </a:rPr>
              <a:t>Fil-bidu</a:t>
            </a:r>
            <a:r>
              <a:rPr lang="en-US" sz="6600" dirty="0">
                <a:latin typeface="Comic Sans MS" panose="030F0702030302020204" pitchFamily="66" charset="0"/>
              </a:rPr>
              <a:t> ma </a:t>
            </a:r>
            <a:r>
              <a:rPr lang="en-US" sz="6600" dirty="0" err="1">
                <a:latin typeface="Comic Sans MS" panose="030F0702030302020204" pitchFamily="66" charset="0"/>
              </a:rPr>
              <a:t>kien</a:t>
            </a:r>
            <a:r>
              <a:rPr lang="en-US" sz="6600" dirty="0">
                <a:latin typeface="Comic Sans MS" panose="030F0702030302020204" pitchFamily="66" charset="0"/>
              </a:rPr>
              <a:t> </a:t>
            </a:r>
            <a:r>
              <a:rPr lang="en-US" sz="6600" dirty="0" err="1">
                <a:latin typeface="Comic Sans MS" panose="030F0702030302020204" pitchFamily="66" charset="0"/>
              </a:rPr>
              <a:t>hemm</a:t>
            </a:r>
            <a:r>
              <a:rPr lang="en-US" sz="6600" dirty="0">
                <a:latin typeface="Comic Sans MS" panose="030F0702030302020204" pitchFamily="66" charset="0"/>
              </a:rPr>
              <a:t> </a:t>
            </a:r>
            <a:r>
              <a:rPr lang="en-US" sz="6600" dirty="0" smtClean="0">
                <a:latin typeface="Comic Sans MS" panose="030F0702030302020204" pitchFamily="66" charset="0"/>
              </a:rPr>
              <a:t>XEJN.</a:t>
            </a:r>
            <a:endParaRPr lang="en-US" sz="6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Mk15-24 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638800" y="838200"/>
            <a:ext cx="3276600" cy="5693866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Comic Sans MS" pitchFamily="66" charset="0"/>
              </a:rPr>
              <a:t>Alla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 bag</a:t>
            </a:r>
            <a:r>
              <a:rPr lang="mt-MT" sz="3600" dirty="0" smtClean="0">
                <a:solidFill>
                  <a:schemeClr val="bg1"/>
                </a:solidFill>
                <a:latin typeface="Comic Sans MS" pitchFamily="66" charset="0"/>
              </a:rPr>
              <a:t>ħ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at lit-</a:t>
            </a:r>
            <a:r>
              <a:rPr lang="en-US" sz="3600" dirty="0" err="1" smtClean="0">
                <a:solidFill>
                  <a:schemeClr val="bg1"/>
                </a:solidFill>
                <a:latin typeface="Comic Sans MS" pitchFamily="66" charset="0"/>
              </a:rPr>
              <a:t>tifel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mic Sans MS" pitchFamily="66" charset="0"/>
              </a:rPr>
              <a:t>tieg</a:t>
            </a:r>
            <a:r>
              <a:rPr lang="mt-MT" sz="3600" dirty="0">
                <a:solidFill>
                  <a:schemeClr val="bg1"/>
                </a:solidFill>
                <a:latin typeface="Comic Sans MS" pitchFamily="66" charset="0"/>
              </a:rPr>
              <a:t>ħ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u </a:t>
            </a:r>
            <a:endParaRPr lang="mt-MT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mt-MT" sz="3600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r>
              <a:rPr lang="mt-MT" sz="3600" dirty="0" smtClean="0">
                <a:solidFill>
                  <a:schemeClr val="bg1"/>
                </a:solidFill>
                <a:latin typeface="Comic Sans MS" pitchFamily="66" charset="0"/>
              </a:rPr>
              <a:t>iex wara li jgħallem lin-nies fuq Alla u jurihom kemm Hu kbir,</a:t>
            </a:r>
          </a:p>
          <a:p>
            <a:pPr algn="ctr"/>
            <a:r>
              <a:rPr lang="mt-MT" sz="3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mt-MT" sz="3600" dirty="0" smtClean="0">
                <a:solidFill>
                  <a:schemeClr val="bg1"/>
                </a:solidFill>
                <a:latin typeface="Comic Sans MS" pitchFamily="66" charset="0"/>
              </a:rPr>
              <a:t>Ġes</a:t>
            </a:r>
            <a:r>
              <a:rPr lang="en-GB" sz="3600" dirty="0" err="1" smtClean="0">
                <a:solidFill>
                  <a:schemeClr val="bg1"/>
                </a:solidFill>
                <a:latin typeface="Comic Sans MS" pitchFamily="66" charset="0"/>
              </a:rPr>
              <a:t>ùù</a:t>
            </a:r>
            <a:r>
              <a:rPr lang="mt-MT" sz="3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mt-MT" sz="3600" dirty="0" smtClean="0">
                <a:solidFill>
                  <a:schemeClr val="bg1"/>
                </a:solidFill>
                <a:latin typeface="Comic Sans MS" pitchFamily="66" charset="0"/>
              </a:rPr>
              <a:t>kellu jmut 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mt-MT" sz="3600" dirty="0" smtClean="0">
                <a:solidFill>
                  <a:schemeClr val="bg1"/>
                </a:solidFill>
                <a:latin typeface="Comic Sans MS" pitchFamily="66" charset="0"/>
              </a:rPr>
              <a:t>biex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mt-MT" sz="3600" dirty="0" smtClean="0">
                <a:solidFill>
                  <a:schemeClr val="bg1"/>
                </a:solidFill>
                <a:latin typeface="Comic Sans MS" pitchFamily="66" charset="0"/>
              </a:rPr>
              <a:t>salvana</a:t>
            </a:r>
            <a:r>
              <a:rPr lang="en-GB" sz="36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4000" dirty="0">
              <a:solidFill>
                <a:srgbClr val="E7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 descr="1 IH propove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914400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458200" cy="1446213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mt-MT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Ġesu kien jgħallem fuq xi jrid Alla </a:t>
            </a:r>
            <a:r>
              <a:rPr lang="mt-MT" sz="4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minna</a:t>
            </a:r>
            <a:r>
              <a:rPr lang="en-GB" sz="4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.</a:t>
            </a:r>
            <a:endParaRPr lang="en-US" sz="4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raspec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57200" y="4630738"/>
            <a:ext cx="8305800" cy="1323439"/>
          </a:xfrm>
          <a:prstGeom prst="rect">
            <a:avLst/>
          </a:prstGeom>
          <a:solidFill>
            <a:srgbClr val="0000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mt-MT" sz="4000" dirty="0" smtClean="0">
                <a:solidFill>
                  <a:srgbClr val="E7FFFF"/>
                </a:solidFill>
                <a:latin typeface="Comic Sans MS" pitchFamily="66" charset="0"/>
              </a:rPr>
              <a:t>Bit-tbatija fuq is-salib </a:t>
            </a:r>
            <a:r>
              <a:rPr lang="mt-MT" sz="4000" dirty="0" smtClean="0">
                <a:solidFill>
                  <a:srgbClr val="E7FFFF"/>
                </a:solidFill>
                <a:latin typeface="Comic Sans MS" pitchFamily="66" charset="0"/>
              </a:rPr>
              <a:t>Ġes</a:t>
            </a:r>
            <a:r>
              <a:rPr lang="en-GB" sz="4000" dirty="0" smtClean="0">
                <a:solidFill>
                  <a:srgbClr val="E7FFFF"/>
                </a:solidFill>
                <a:latin typeface="Comic Sans MS" pitchFamily="66" charset="0"/>
              </a:rPr>
              <a:t>ù</a:t>
            </a:r>
            <a:r>
              <a:rPr lang="mt-MT" sz="4000" dirty="0" smtClean="0">
                <a:solidFill>
                  <a:srgbClr val="E7FFFF"/>
                </a:solidFill>
                <a:latin typeface="Comic Sans MS" pitchFamily="66" charset="0"/>
              </a:rPr>
              <a:t> </a:t>
            </a:r>
            <a:r>
              <a:rPr lang="mt-MT" sz="4000" dirty="0" smtClean="0">
                <a:solidFill>
                  <a:srgbClr val="E7FFFF"/>
                </a:solidFill>
                <a:latin typeface="Comic Sans MS" pitchFamily="66" charset="0"/>
              </a:rPr>
              <a:t>wera li hu jbati bħall-bnedmin.</a:t>
            </a:r>
            <a:endParaRPr lang="en-US" sz="4000" dirty="0">
              <a:solidFill>
                <a:srgbClr val="E7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4" descr="Jn20-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1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04631" y="762000"/>
            <a:ext cx="3657600" cy="4524315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mt-MT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Meta </a:t>
            </a:r>
          </a:p>
          <a:p>
            <a:pPr algn="ctr"/>
            <a:r>
              <a:rPr lang="mt-MT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Ġesu’ </a:t>
            </a:r>
          </a:p>
          <a:p>
            <a:pPr algn="ctr"/>
            <a:r>
              <a:rPr lang="mt-MT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qam mill-mewt Ġesu’</a:t>
            </a:r>
          </a:p>
          <a:p>
            <a:pPr algn="ctr"/>
            <a:r>
              <a:rPr lang="mt-MT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wera li hu ALLA</a:t>
            </a:r>
            <a:endParaRPr lang="en-US" sz="4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k16-19 JesusClou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4300" y="4419600"/>
            <a:ext cx="8915400" cy="156966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31765"/>
                  <a:invGamma/>
                  <a:alpha val="48000"/>
                </a:schemeClr>
              </a:gs>
              <a:gs pos="100000">
                <a:schemeClr val="bg1">
                  <a:alpha val="46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mt-MT" sz="4800" b="1" dirty="0" smtClean="0">
                <a:latin typeface="Comic Sans MS" pitchFamily="66" charset="0"/>
              </a:rPr>
              <a:t>Wara li qam mill-mewt </a:t>
            </a:r>
            <a:r>
              <a:rPr lang="mt-MT" sz="4800" b="1" dirty="0" smtClean="0">
                <a:latin typeface="Comic Sans MS" pitchFamily="66" charset="0"/>
              </a:rPr>
              <a:t>Ġesù </a:t>
            </a:r>
            <a:r>
              <a:rPr lang="mt-MT" sz="4800" b="1" dirty="0" smtClean="0">
                <a:latin typeface="Comic Sans MS" pitchFamily="66" charset="0"/>
              </a:rPr>
              <a:t>kompla juri kemm hu </a:t>
            </a:r>
            <a:r>
              <a:rPr lang="mt-MT" sz="4800" b="1" dirty="0" smtClean="0">
                <a:latin typeface="Comic Sans MS" pitchFamily="66" charset="0"/>
              </a:rPr>
              <a:t>kbir</a:t>
            </a:r>
            <a:r>
              <a:rPr lang="en-GB" sz="4800" b="1" dirty="0" smtClean="0">
                <a:latin typeface="Comic Sans MS" pitchFamily="66" charset="0"/>
              </a:rPr>
              <a:t>!</a:t>
            </a:r>
            <a:endParaRPr lang="en-US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6858000" cy="3139321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600" dirty="0">
                <a:solidFill>
                  <a:srgbClr val="FFFF00"/>
                </a:solidFill>
                <a:latin typeface="Comic Sans MS" pitchFamily="66" charset="0"/>
              </a:rPr>
              <a:t>G</a:t>
            </a:r>
            <a:r>
              <a:rPr lang="mt-MT" sz="6600" dirty="0">
                <a:solidFill>
                  <a:srgbClr val="FFFF00"/>
                </a:solidFill>
                <a:latin typeface="Comic Sans MS" pitchFamily="66" charset="0"/>
              </a:rPr>
              <a:t>ħalhekk </a:t>
            </a:r>
            <a:endParaRPr lang="en-US" sz="66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  <a:t>ALLA</a:t>
            </a:r>
            <a:r>
              <a:rPr lang="mt-MT" sz="6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66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mt-MT" sz="6600" dirty="0" smtClean="0">
                <a:solidFill>
                  <a:srgbClr val="FFFF00"/>
                </a:solidFill>
                <a:latin typeface="Comic Sans MS" pitchFamily="66" charset="0"/>
              </a:rPr>
              <a:t>ħ</a:t>
            </a:r>
            <a: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mt-MT" sz="6600" dirty="0" smtClean="0">
                <a:solidFill>
                  <a:srgbClr val="FFFF00"/>
                </a:solidFill>
                <a:latin typeface="Comic Sans MS" pitchFamily="66" charset="0"/>
              </a:rPr>
              <a:t>l</a:t>
            </a:r>
            <a: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mt-MT" sz="6600" dirty="0" smtClean="0">
                <a:solidFill>
                  <a:srgbClr val="FFFF00"/>
                </a:solidFill>
                <a:latin typeface="Comic Sans MS" pitchFamily="66" charset="0"/>
              </a:rPr>
              <a:t>q </a:t>
            </a:r>
            <a:r>
              <a:rPr lang="mt-MT" sz="6600" dirty="0" smtClean="0">
                <a:solidFill>
                  <a:srgbClr val="FFFF00"/>
                </a:solidFill>
                <a:latin typeface="Comic Sans MS" pitchFamily="66" charset="0"/>
              </a:rPr>
              <a:t>id-DINJA</a:t>
            </a:r>
            <a:r>
              <a:rPr lang="en-GB" sz="66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US" sz="6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5867400"/>
            <a:ext cx="8686800" cy="584775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sz="3200" b="1" dirty="0" err="1" smtClean="0">
                <a:solidFill>
                  <a:schemeClr val="bg2"/>
                </a:solidFill>
                <a:latin typeface="Comic Sans MS" pitchFamily="66" charset="0"/>
              </a:rPr>
              <a:t>Wara</a:t>
            </a:r>
            <a:r>
              <a:rPr lang="en-GB" sz="3200" b="1" dirty="0" smtClean="0">
                <a:solidFill>
                  <a:schemeClr val="bg2"/>
                </a:solidFill>
                <a:latin typeface="Comic Sans MS" pitchFamily="66" charset="0"/>
              </a:rPr>
              <a:t>, </a:t>
            </a:r>
            <a:r>
              <a:rPr lang="mt-MT" sz="3200" b="1" dirty="0" smtClean="0">
                <a:solidFill>
                  <a:schemeClr val="bg2"/>
                </a:solidFill>
                <a:latin typeface="Comic Sans MS" pitchFamily="66" charset="0"/>
              </a:rPr>
              <a:t>Alla għamel lill-bniedem</a:t>
            </a:r>
            <a:r>
              <a:rPr lang="en-GB" sz="3200" b="1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r>
              <a:rPr lang="mt-MT" sz="3200" b="1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6553200" y="0"/>
            <a:ext cx="2590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mt-MT" sz="4800" dirty="0">
                <a:latin typeface="Comic Sans MS" panose="030F0702030302020204" pitchFamily="66" charset="0"/>
              </a:rPr>
              <a:t>Iżda l-bniedem għamel </a:t>
            </a:r>
            <a:r>
              <a:rPr lang="mt-MT" sz="4800" dirty="0" smtClean="0">
                <a:latin typeface="Comic Sans MS" panose="030F0702030302020204" pitchFamily="66" charset="0"/>
              </a:rPr>
              <a:t>id-dnub</a:t>
            </a:r>
            <a:r>
              <a:rPr lang="en-GB" sz="4800" dirty="0" smtClean="0">
                <a:latin typeface="Comic Sans MS" panose="030F0702030302020204" pitchFamily="66" charset="0"/>
              </a:rPr>
              <a:t>.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00" y="3048000"/>
            <a:ext cx="2590800" cy="38100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76800" y="228600"/>
            <a:ext cx="4267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00">
                <a:solidFill>
                  <a:srgbClr val="DFFFFF"/>
                </a:solidFill>
                <a:latin typeface="Arial Unicode MS" panose="020B0604020202020204" pitchFamily="34" charset="-128"/>
              </a:rPr>
              <a:t> </a:t>
            </a:r>
            <a:r>
              <a:rPr lang="en-US" sz="4000">
                <a:solidFill>
                  <a:srgbClr val="FFFF00"/>
                </a:solidFill>
                <a:latin typeface="Arial Unicode MS" panose="020B0604020202020204" pitchFamily="34" charset="-128"/>
              </a:rPr>
              <a:t> </a:t>
            </a:r>
            <a:endParaRPr lang="nl-NL" sz="4000">
              <a:solidFill>
                <a:srgbClr val="DFFFFF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990600"/>
            <a:ext cx="57150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mt-MT" sz="5400" dirty="0" smtClean="0">
                <a:solidFill>
                  <a:srgbClr val="DFFFFF"/>
                </a:solidFill>
                <a:latin typeface="Comic Sans MS" pitchFamily="66" charset="0"/>
              </a:rPr>
              <a:t>Għalhekk</a:t>
            </a:r>
            <a:r>
              <a:rPr lang="en-GB" sz="5400" dirty="0" smtClean="0">
                <a:solidFill>
                  <a:srgbClr val="DFFFFF"/>
                </a:solidFill>
                <a:latin typeface="Comic Sans MS" pitchFamily="66" charset="0"/>
              </a:rPr>
              <a:t>,</a:t>
            </a:r>
            <a:r>
              <a:rPr lang="mt-MT" sz="5400" dirty="0" smtClean="0">
                <a:solidFill>
                  <a:srgbClr val="DFFFFF"/>
                </a:solidFill>
                <a:latin typeface="Comic Sans MS" pitchFamily="66" charset="0"/>
              </a:rPr>
              <a:t> </a:t>
            </a:r>
            <a:r>
              <a:rPr lang="mt-MT" sz="5400" dirty="0">
                <a:solidFill>
                  <a:srgbClr val="DFFFFF"/>
                </a:solidFill>
                <a:latin typeface="Comic Sans MS" pitchFamily="66" charset="0"/>
              </a:rPr>
              <a:t>il-bniedem ma </a:t>
            </a:r>
            <a:r>
              <a:rPr lang="mt-MT" sz="5400" dirty="0" smtClean="0">
                <a:solidFill>
                  <a:srgbClr val="DFFFFF"/>
                </a:solidFill>
                <a:latin typeface="Comic Sans MS" pitchFamily="66" charset="0"/>
              </a:rPr>
              <a:t>baqax</a:t>
            </a:r>
            <a:r>
              <a:rPr lang="en-US" sz="5400" dirty="0" smtClean="0">
                <a:solidFill>
                  <a:srgbClr val="DFFFFF"/>
                </a:solidFill>
                <a:latin typeface="Comic Sans MS" pitchFamily="66" charset="0"/>
              </a:rPr>
              <a:t> </a:t>
            </a:r>
            <a:r>
              <a:rPr lang="mt-MT" sz="5400" dirty="0" smtClean="0">
                <a:solidFill>
                  <a:srgbClr val="DFFFFF"/>
                </a:solidFill>
                <a:latin typeface="Comic Sans MS" pitchFamily="66" charset="0"/>
              </a:rPr>
              <a:t>ferħan </a:t>
            </a:r>
            <a:r>
              <a:rPr lang="mt-MT" sz="5400" dirty="0">
                <a:solidFill>
                  <a:srgbClr val="DFFFFF"/>
                </a:solidFill>
                <a:latin typeface="Comic Sans MS" pitchFamily="66" charset="0"/>
              </a:rPr>
              <a:t>u kompla dejjem jagħmel </a:t>
            </a:r>
            <a:r>
              <a:rPr lang="mt-MT" sz="5400" dirty="0" smtClean="0">
                <a:solidFill>
                  <a:srgbClr val="DFFFFF"/>
                </a:solidFill>
                <a:latin typeface="Comic Sans MS" pitchFamily="66" charset="0"/>
              </a:rPr>
              <a:t>id-dnub</a:t>
            </a:r>
            <a:r>
              <a:rPr lang="en-GB" sz="5400" dirty="0" smtClean="0">
                <a:solidFill>
                  <a:srgbClr val="DFFFFF"/>
                </a:solidFill>
                <a:latin typeface="Comic Sans MS" pitchFamily="66" charset="0"/>
              </a:rPr>
              <a:t>.</a:t>
            </a:r>
            <a:endParaRPr lang="en-US" sz="5400" dirty="0">
              <a:solidFill>
                <a:srgbClr val="D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rawMeClos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029200" y="0"/>
            <a:ext cx="3886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alpha val="3019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mt-MT" sz="6000" dirty="0">
                <a:solidFill>
                  <a:srgbClr val="780825"/>
                </a:solidFill>
                <a:latin typeface="Comic Sans MS" panose="030F0702030302020204" pitchFamily="66" charset="0"/>
              </a:rPr>
              <a:t>Alla ma kienx ferħan u ried jagħmel xi </a:t>
            </a:r>
            <a:r>
              <a:rPr lang="mt-MT" sz="6000" dirty="0" smtClean="0">
                <a:solidFill>
                  <a:srgbClr val="780825"/>
                </a:solidFill>
                <a:latin typeface="Comic Sans MS" panose="030F0702030302020204" pitchFamily="66" charset="0"/>
              </a:rPr>
              <a:t>ħaġa</a:t>
            </a:r>
            <a:r>
              <a:rPr lang="en-GB" sz="6000" dirty="0" smtClean="0">
                <a:solidFill>
                  <a:srgbClr val="780825"/>
                </a:solidFill>
                <a:latin typeface="Comic Sans MS" panose="030F0702030302020204" pitchFamily="66" charset="0"/>
              </a:rPr>
              <a:t>.</a:t>
            </a:r>
            <a:endParaRPr lang="en-US" sz="6000" dirty="0">
              <a:solidFill>
                <a:srgbClr val="780825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648200" y="2333625"/>
            <a:ext cx="4114800" cy="584200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3200">
              <a:solidFill>
                <a:srgbClr val="780825"/>
              </a:solidFill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H GoodShephe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0"/>
            <a:ext cx="1135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114800" y="152400"/>
            <a:ext cx="4724400" cy="2862263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mt-M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Alla ried li l-bniedem isir jaf fuq Alla, hekk isir iħobbu aktar u ma jibqax jagħmel </a:t>
            </a:r>
            <a:r>
              <a:rPr lang="mt-MT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dnub</a:t>
            </a:r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8" y="0"/>
            <a:ext cx="35734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514850" y="685800"/>
            <a:ext cx="4038600" cy="5632311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mt-MT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Għalhekk ried li </a:t>
            </a:r>
            <a:r>
              <a:rPr lang="mt-MT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jibgħat</a:t>
            </a: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mt-MT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lit-tifel </a:t>
            </a:r>
            <a:r>
              <a:rPr lang="mt-MT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tiegħu stess.</a:t>
            </a:r>
          </a:p>
          <a:p>
            <a:pPr algn="ctr"/>
            <a:r>
              <a:rPr lang="mt-MT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Għaliex min kien jista’ jgħallem lin-nies aktar mit-tifel </a:t>
            </a:r>
            <a:r>
              <a:rPr lang="mt-MT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tiegħu</a:t>
            </a: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en-US" sz="4000" dirty="0">
              <a:solidFill>
                <a:srgbClr val="E7FF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5334000" y="990600"/>
            <a:ext cx="3429000" cy="4524315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mt-MT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Alla għażel lil Marija li kellha tkun l-omm tat-tifel </a:t>
            </a:r>
            <a:r>
              <a:rPr lang="mt-MT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tiegħu</a:t>
            </a:r>
            <a:r>
              <a:rPr lang="en-GB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sz="4800" dirty="0">
              <a:solidFill>
                <a:srgbClr val="E7FF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199</Words>
  <Application>Microsoft Office PowerPoint</Application>
  <PresentationFormat>On-screen Show (4:3)</PresentationFormat>
  <Paragraphs>30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Mountain Top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adv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Kathleen</cp:lastModifiedBy>
  <cp:revision>131</cp:revision>
  <dcterms:created xsi:type="dcterms:W3CDTF">2007-12-08T15:50:41Z</dcterms:created>
  <dcterms:modified xsi:type="dcterms:W3CDTF">2014-11-19T15:32:31Z</dcterms:modified>
</cp:coreProperties>
</file>