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0D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43" d="100"/>
          <a:sy n="43" d="100"/>
        </p:scale>
        <p:origin x="-74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65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9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5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40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27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92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3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69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4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37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3AEF-AC0D-43A3-9EDD-5A34C04C32EA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8BD1-7A9B-43D1-AC82-523BF81CC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4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09" y="108195"/>
            <a:ext cx="3180096" cy="2191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594" y="111371"/>
            <a:ext cx="2548910" cy="219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50" y="2604557"/>
            <a:ext cx="3090163" cy="2056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302" y="111370"/>
            <a:ext cx="2764892" cy="219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730" y="2604556"/>
            <a:ext cx="2466975" cy="1968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52" y="111370"/>
            <a:ext cx="2925848" cy="2191562"/>
          </a:xfrm>
          <a:prstGeom prst="rect">
            <a:avLst/>
          </a:prstGeom>
        </p:spPr>
      </p:pic>
      <p:sp>
        <p:nvSpPr>
          <p:cNvPr id="10" name="AutoShape 2" descr="data:image/jpeg;base64,/9j/4AAQSkZJRgABAQAAAQABAAD/2wCEAAkGBhMSERUUEhQVFRUUFxgYGBgXGBcYFhgYGB4YFRgdFxoYHCYeFxkjGRgXIC8hIycpLCwsFx4xNTAqNyYtLCkBCQoKDgwOGg8PGiwkHyQvKSwsLCwsLCwsLCwsLCwsLCwsLCwsLCwsLCwsLCwsLCwsLCwsLCwsLCwsLCwpLCksKf/AABEIAMIBAwMBIgACEQEDEQH/xAAcAAABBAMBAAAAAAAAAAAAAAAABAUGBwECAwj/xABIEAACAQIEAgcFBQYDBwIHAAABAhEAAwQSITEFQQYTIlFhcYEHMpGhsSNCUsHwFGJygpLRFTPxQ1OisrPC4SRjFjQ1c6PD0v/EABoBAAMBAQEBAAAAAAAAAAAAAAACAwQBBQb/xAAqEQACAgEDAgYCAgMAAAAAAAAAAQIRAxIhMQRBEyIyUWFxgfBCoQUUM//aAAwDAQACEQMRAD8AvGiiigAooooAKKKKACiitXaBQBtUS9oHTP8Aw+zmVc7t7okgbhdY5a/60w8W9s1uzfdFW1ctrswuMrMRoyj7MjODyJE8qhPtC9pOF4giC3bYMja9ZG3hBMgj55fw6q2doVYL244lSeutq87ZdAO4Qdl1335+FKuH+2669wC9bRFJ3XPIHeTmg/0k/WqovYoNudjsNNtN/SKHxMqAukTOsa+XfGmtcoLPUXRXpdaxaNlYZk3E6wZgyYkaHXw2FP6XQdQZ8q8qdEeKYmxiFv2LT3BaP2gRWeUOjBoBjaR5VfHRLpcuLU3LSsuU5biuCCr81MjUgEGf3h36I5uL34KLHqVom1Fc7N4MARXSrJ2SCiKKKACiiigAorDVwsX5JU+8sT4gzlPrHxBHKgBRRRRQAUUUUAFFFFABRRRQAUUUUAFFFFABRRRQAUUUUAFFFFABUC9ovTUYWwercC45yoQVOQjUs07R3QSdIjepJx7pTh8HbZ79wKFBOxYmNIUDViCRIG0iYqg+mXtHtY18y4SwMpMPcX7QmIJZVka9kwxMRE7mlZ1EVxSEo117jNddySGkswJJzMfP4k+FOfCugGLxKrcFtbdo69YSI0/CgJYk92ka7U/+znoWt0HEY1S1ogdQjaK51l2AglAQABsxPMDW2LYBshQqhQoChQFCgCIAGgA8KhPNTpF4YrVs8xY/Cm1ddDrkYrPfB0PqINK+GPo3fT5046I3bGJLL2xdaQAIZZ7+UePnTJ+z9Xucs7HkfMRH0q0ZJpEpQasV8G4y2GxC3V7oOpB5bEbEEAjy1q2eCe0S1dH2jEERqdRMaaHTcGOcGOVUndE85jWQBXfD4mRGoI2P3viKnPGpD48mnY9LcG6Sqe0PdO48ORE+H60qV2MUriVM/UeY5V5s4D0zuWAUeX7iCJgctRqN+dWHwXpyjqoghgN55+BG1QU5Ydnui7hHLvHktaioxgOlegzdod40b+x+VOr8dtZGcNmyqWIA7UD93fw8a0QzQnwzNPFKHKHKsE1WXEfbnh7V0oLFx1X3mD2wc0TAUntDbWRz7qU4D2gjGXG6hgUhCBmIZQVUtmVYOcMSCNR2dNDq08iirCGNydFg3LmnidBSDiVwWit3uMN4qd58jDeh76qzH+1pLZBZbrOEYqe0ssWyqYO6wCCR40h6Q+0S5fwbWzeV7lzJlWypGUyueTMMMuYaDTTfekWW+w7w13JZxL2qKuIWyvVhTcKdYbgCrlYqTcBBhYViIIJldRNPS+1Hh0H7ftD7oS4SdY7PZhh4zEa153uBj7zqrf1ET3xtSc4O7urIwPPujw+Ua70ykzjij050X6b2MeX6gPFuJLZBMyNFDFuR3AqRCqH9nnE1tJnSLQcg3CZN17aGEtrM5UO7MuZiWgAAKDbfCuLXb7BwmSzMCfeP7znZZOyLJ/EVPZrqn2FlDuPtFFFUJhRRRQAUUUUAFFFFABRRRQAUUUUAFYY6Vmk+Pxa27bO+yqWPPYE/lQBQvthxttn0d+sZ2GUhlQoh3tnRSpaOWpWTqJqueFYe3cxFm3dOVGuIrsCZCkgGOQMc45089LuKPfudffAFy+Ea2gM9XZbMwMD77dk67Kw79I91Xf8ADu86Wtjvcv2wQqBF0VMuSNgohconkABTnYvHKQOcjyqu+hHSRr1krcbNctEAzuyn3W8TuD5eNT7hNzMuvLTz/X515TTjKmeqmpRtDfx3C2lXLlzO3aIHaZo5seQ8TVK9JcVNwqIgHkZ/8TpVrdMsf1Vm4w0LbnmQBt8SfhVL3gWJJ1P6/KtmBXuZM0qVHAXCNprrbukfGtbdgkwP1ypemC5d29ajIJuuJIJp64Pxc2zptNN2MtZRp4/L9fWktu4VpJRUlTHjJxdotnhfSoFdd40rHG+kl02vs0zMZXTkjKQ3ny0qG4SSiuIg93IjcHuPh4jvp1wuKnesbxKLs3LI5Ij97DAaurKZMyZIbnM+Mz/4rktpZGQtm8j+gPOKdukOISCQYZiARy8zy2A38K6dA+B2sXi7Fm7JtlGuXADBfLEISNQCSJ5xO06XUrVsg406Qx3sNElCDvJ7JE89Scx860GMLElrkltzGp59ozO81d/TLoBgrlq0StvDLbuDO9pUtfZEEMrECNwsEyRGm9Vp0t6O4KR/h117jQrNai6WKMguq6F1GYZYJ30YHSKItMGhmwtqdVcHv2PxG9KQFBBMTyI28j3+f+lR1VI1BMg+Rn8qVJxA7Nr48j/EPzFM4nFIkfBOIi1eDFigHvFbaXdvdLW3IVwAOZ0gwBpN58C46zBbbW3F1lDB7phLo0g28gMDUHJCxNedFxMkMp1A05+IB8D3+fjT9g+ON1SqcTibeWHswS1tWQZQCAc6RooKzA+7SRbQ0opnplK2qoOg/tWuFTZxOe48jLdVC5VDAPWhRJhioDbHOMx77U4djDcQMbdy3OwuAK0d5AJifGD4VoUkzNKLQrooophQooooAKKKKACiiigAooooAKgXth4r1OAcAw989QnlcBN0jx6pWUHvfxqe1RXtt4qbmMFok9XhbamBPavX5jwAChd9SCQBqa4wK86QYrrHCLEIWkiNdFWAR90BABr90+VN8AnKNok+XIev51yF2JJ8fXl+vWsWrmsn9af2rqBijB4u5YcXbZ7Q3HIqeR75j0gGr46PX1dAwHZdVcTvDKGHyPyqhi+hnTn9B8h9auToRxLrsNYfmLYQ+dv7M/SfWsfVR4Zr6Z3cRr9oJ+yVCRIDaeKCZ+BU+tVdfw8fD8p/KrU9pNiGsuNQc6kd8LnX1yow9KrEOGWDEgR8Oz/anwPyiZ15jPDU1c90D4TXL9q18zr+f50rwWHYho5jfloO/wBa1s8NUCWMn4CtBnNAmdT3mB6HT+9JcXhTOgPw9fzp+w0LsNo/X676Wi6p08fnXDpt7M7i3MQMJiFBtX3XtHQowDnsGJBYCNDuBM6089Nuh17hxn37btlt3NB2oLQ4+6wAJ7jGncFPCejjWzhmb3r1xWUc8rqwQmfLN6inD2ncWXEXxZklMPIOuhuNAMa8tQfEHupHFMpGTRUeIu5ngtAG535SfFianfs84Bes4uxeYBV6u4fe1yt2VkDmWJIBnQSY0qJ4jgxBzLrsY56wfLY1bmGUZAke6AvjoAPyqOaWlUi+GOp2ya3Us4i0EuhXU5CVPepW4pI8GUVxx3C7TNZIRQbJ+zgABVym0VEaRkaAOUCovh8SUIgmQNJP1NZ/+KXV5YAgakDkYrL4jNHg77FedN+iWXE3rtvsoACVj7xJBAjwgjyqG4lOzOxBHzH6HpVxdKcabmEv3yoBKGR4QFHzqm2vEzO+nyH6+NbcUtSMuaNM6YZ4htgTqOXmO7UUtssJyt7pMjwOx2I5eXKkoYGRpAUDygwPr8q2U/dny7x+pppK9xYvsSzotfvLi7AsIgvql0KVUAYhArXApGgLMFdMx3lZ1Wav3o7jLV/D27loZVuIrALKASJ2BgQZBHeCOVebOF457V6zdSc6ODbABktoGUQN2mI/eFW/wfifEEsC1ZwOKBDO5IFiyM1x2usAcQ7QoLEaJyrkGcmrLMFZqN8AxWKZgt3D3UEEm5du2X15KoQkkzvoo2g8qkYqydkXsZooorpwKKKKACiiigAooooA0u3AoJJAABJJ0AA1JPdXlDplx44rF4i4rZrb33uL4gDq0Ookjq0WByk1bHtv6VXFQYKwYzpnvlTr1ZIRLemvbc7DUgd01FcB0KCAIzOt63ZzMMoXM15Szr2lJgDKhK6gqY3ApJSrcaMbKxunX10rNrcec/lT70g6L/s0suaEu9W4YQRmGe0R3hkIHmNDB0aTa0BGxaB9PzrqZyjndeS3wnv5mrO9luKnCkc1uuP6grj5k1Vb6SDyqc+yvFw9633hHH8pKH/nX4VDqFcGX6d1Msfphwk4jCdgTctlbieLJJK/zKWX1qlH4eOsLiQhJIGxGuoM7RXoPDwUg/rvqvemnRpcxe0yhwSGRmVSYIB96NRmXfeRG8VHp3RXOiNpEKBprHow/vNN2auzX8k5tMu/gVmmPiePbOyroJPmRW4xDs2IUbkc9P8ASlnAFt37yqzRbnNcOgi2vaffvAyjvZl86jFrDt1ZbTcrvqYGZvQACf4hV2+xv2d2f2dcZi7au9wzZW4JCWxoGynQsxEgmYAUjeuHR44fad0ucSdcqW7VxrIIidCAwHJAqqF5ka1VX7dnUGZzKGJ7ye1r8Sa9FdI8N1uDxFsQc9m4vfupG3OvLXA7Qe7btO4thwbWdpAS5BCFtNAGyA+E1x7Dx3HqyuZhPh9asvLp51UnAMaWvpacQ7OE8yTljzmroGH0rLnNWHZDe66eVNF9xME6DU+PhTxisMzaA/raod0ox6YVZJzE6KO8/wBhWRRblRrcklYy9M+lDP8AYIxCGMw2Ech61Dntmfn9a2d2uXCx1LGSdgOfwAj4UsxOHg5pmD8pg+mvzr0oRUFR505ObsSBSobxA+s12tvIkfdNdXs5h4wB9PzHzpPZMA8p+RphR44JjDavWriotxrbq6qwlSy6rIEE7A6HlXoDoJdxmIjFYvEWyrKersYcAWlBPvO0k3G0gCSFg89vOWHu8jGu4/sfX571YfQLpccK1uFItAhbgzZlIYgZ1EDIQNW1hss+8O1NS0sZx1LYv6KK0R5retBnCiiigAooooAKKKKACsGs1pcugCSYFAFXYbo71/F816WbrWxDH7uTDkWrIg91wsoPMK1OVxVbGvlaSwlGMwSpbf8AEjK2Wf8A2yRyNSW9bDO7KMucAMTCkhcxC94GZ2JG/aO00k4nwYNaYhir2wWRljRgC+2p1jXNM1KSspF0RLpJwMYjQyhdOpcE7HW7ZLQDqGFzK4/H/ElUpxPhtyzcZLi5Shhhy8CPA7+tekb9rrkIOVL1swG1yyCGAbmEaFPPUSDKxUU6ddGreJss4XLeScswCCdWRyNxOvMGZGjaTTcfodrV9lCXWknzJ+c1I/Z+5GKLa5VtPmMEwDly/wDHl+BpkxHDXtzmUjJAbT3SZEN3GVI8xSvo7xNrdzJAK3WthjqCArhpEeGYa9/hVZLVFonF6ZJl3cItXbltS90jN2ipAaFOpUyIc+JAjWNzLniOEWjZ6sIoWCNp37ydSfE0j4bdjTup8sgGsF7G1qmedel3Dnw2Ja0whVhk7mVtj9R6U2Nhy9xQPvBZ+QM/Crf9rPRzrsP1yjt4eW8TbPvj0gN/K3fVecKwYC9qQQhJI11Go9BWzFk1xsy5IaZfA79F+j4uILY96/dW0DzAcpcuMO6Etx/Me+vQmHsKiKiCFVQqjuCiAPgKpHoXjOpxCEFYTM3a07TgL6EKhH81WlY6VggEqGG0oS2vkBVbom1ZIBVWdM/ZXndruGTtblBtc7hoRkuDadmEfekGdWOkIJ7Q+Af/ALhFYu9KrQ2BYkwACNT3eHnQ6YK0QX2b9BP/AFbYi8CvVoyotxCtwXm0uZgwhwqkkGIIvcoIqc8S4MyiV27uXoTt5H0Jpwt3I0vAQTJInKD/ANpHI/MGlpZl0abiHnEuB4ge+PLXwO9JKCkqY6m07IK1mWykwB73Ijw12qnum9w3sY5XW2hyJ5LufVpPoK9A8V4TbuoYOhEBlMH0bXT90gjwFV30y6HjIty1bZriyLmUb2wJV2QT2hEFkJEQTUY49Dsu8imqKww3D9GaPukLOxO5LdwAU+sUpxtiFBI0n1ywQd/1pTnZACE6TDR+vypDxbFlhkHfqT3ARHkKE22O1FIb8IeR5HKfXY/Wi5aB5a/WN/X+9cbD6jxkfAzSm7rPfofiNx5iaq0Z0crWG215c/1t4/GnHBX4nUow8yDA2IESDpqPCkya6TqP9dPrHia62TOh3Gx8PDvFTavkovgtr2b+0TVcPiCd1VWJzZSRCoTzU/dI8tNKtpWkV5bwYUyNOs0ytt5qeQDaa8jlPKrp9lnTP9sw+S403rEK8+8VPuP67HuIp8bryk8kb8xPKKKKuQCiiigAoorFAGl66FEmm265Yy3Ll3fGI9fhXPHY0M8A6JzHftp3meyPGTyrNs+kGO+CdYUfebvNI3YyRsieXgDOvkNJ+nh35chnO2XKBrzk66DwI+Ndbd0KwnSdO9pgkZj5DYTE/Di5AYiHjUghdidYIPIg6HnqNwKAG67h/wDLuj/MIAO8OjAsyuNjoog7gqPGUmMNu9BUkumjW/vMsTl7mIzBlO3LQM0Of7bbES2XU5AwOVjBiDsDBOniSBTXxbgi3bc2t3M5kbtZiIXsnZgojSNRStXwMn7lb9LOAEXr2ItMvVX9Xn3GIADhpBy6jNrB/wA0SCCDXT8LuWrwDoUBzZZ8NCJ5xV6cBvda923f+zvJlYOpK3IJyxeR/fIMasDI0nSTE+lvCT1B91uqYiAuiwTbJWNhuYPKBOgFLG4sZ0x34Bjs9q2/4lUn+IaN/wAQNSvh92q16FYzsPaO9tswHg2/wcH+qpzgMRWPKtLZsh5opjrjrIZSDrvpyM6EHwiqW4xwn9lxD2tcpEoe9GKxv3aqfFaufrZFRDp5wfrbHWIO3ZBbxKH3x6QG/lPfTYJ6X9iZo2iHdHbjdYxBMCM0CTryBzDkD/apWuLmdLo9WgfMifCo1wTDkG7/AJmlwgQByA7we8/GnhASf9rpygD6rHqNa2mWh1tYtvu9YNROYwY5ABV+9pp3c9RTt0ZtNcvSxGS0uYhUMCSQk6mBpO0dmdgajLqu2XMddCVbXxXN+WlTToHeCYclbeVusOdcuUsBopQ6SQPPWRpvRwcZIFUqNO0vxYDw/EPn510wqELNogrJlD7v8v8Auz4beA3rVxEtagqT7p0HjH4GncR5gb1rbuZpKEpcjUGCY/fWYYdxkeDUzFOGJdXc5CyN94EQxjmyto4/eHhDU28U4gLaE3gABzEss98AZ0bxAP8AFS7H4pQn2yhQuuYT1fnOjWj5x/Edaq7pb0iN6QrHqwYBPvHXkYBPd3mpSZWEbYx9JeMi/caIiZJyrmMSB24zNuZkkmBqYqMvMjxMfGfzqfcL9luLvqblzLh17OUXAS5zQFJUf5azvm137PfGeK9Gb+GcJftshOqk6o3ObbjRvT1Apd1uy2z2RHsGIK+DH4wD+dKbxy5GH4QPzH1j41zdMpJ7mn4j5bUXnlR5x8u70n0p27JVQOwBDCQD8o1FdlvSZB2+nMfrkaQdZyP+la5yNR3a+X6Nco7dDgcXDmNA31H+lOXRbpQ+AxaYhBIHZuoDo9s+8PMbqe8Co6Hzac5JH1P68a3zGfhP5/3rtHLs9dcI4xaxNpblm4rqwBBBGx2kbg+BpdVGew7pTkvthH2uAtb8HXV09Vlh/C3fV5A1SLsjJUzNFFFMKFJ8bcKoSJnw/WlKKZ+kmNFtEBbLmcSRyVQWae4aATymuN0jq5Gay0pM7gsSfUWz49rXzFOfDcQNCQROgnkQJf1zB9f3aQlRJUDRmhQOa29WUeIIuRSU4gqA09h2cgjXKSxIPlPL051BuitWSRJZcs9tDoTrr90nvDDfzYcq1bGKTpPWJui6sAeTbAA7gkgaAimtcYbkAOLbAawJlfjqk7EQR4GQVdq8hhSCjicpBGY95Rvv+I+K06lYriZLXT74t2cxE73VaD/KoJHr5wDWbmAEguA0feCLoe8rGYHxBPpXdbx2YZ1OmZRI/nXWPMSPKk9vFKWK2HDkDVQcy2+4lgZUfuazGkUwo38RwSt7/wBpICqU/wA0dpjKlSTpOoMjsg94FX8c4bdt9q5fuXsOzHMCOrNsknN1yLAzCW7W2wAHO42ttlh1W7zJWF178jHQzzDE6U147hFm9mBAYkHMrgyFYQQAYdFI8xrQ1Z1NoovgOKNnFLmkSTbefHs6+TAH0qy8G9M/HvZmGZ3S4yGF7LqXXkgi4mwiPeE/Gldu3dswl4AOAAxBlWjTMPOJ12M1l6iNqzT08q2JHbuVl0mmzC40bc6crV4HnWJOuTZKN7o7cJ4PggpW7YUEknMqkDXT7pkbUru9HOHnUAg/xXfzmudtqUKs1sjmfwY5Y/sSN0cwkdkuTsB1jfTup2tcPRLJAJS2ilFInbdn8SSNOekj3prW1YHOi7bAHj4d+4+B19BTeNfYXw/kb72IZGzmVMa7ErtAujTMusBhtEStcMbx63ALq08imZo72DJ20+XqKWPblgxJkAjeQQ0Agj7w0G9M2L6II4BR2tkCAV15g6gntbc+8miWSkdjC3uKk4O2Pszdu3FtMZthcgdlGk3GKdoE7aDQCSZp54B0RwuHYMloFl2d+2894J93+WK5Lj3ChVVYUBRJJMKIEwBJ0rquKvRowE9yj85pvFhFe4mich7xGHDA6TIynlIP60NMnSDgQxOHfD3TGYdhyAYcao3erA7gbgmDrAT3b1//AHz+mUf9tNfEeLYxFYLe3EZiiEr4gwNfEgiuf7MHymMunl2aKR41gWts1u4uS4hKMvMFWA35iGkHnoedNeFGaQdwsx4iFapZxvo5cNwHrGY3WcMzjMxYguCSTrOU6+HOo5xDhrWyrDN2gZzbh9QQQBESI/lNchNVRqyQS3RxeyGBEeI8v7bfGkSoVaDyn1HP5a04tZyhLiElG08VbmrciQwI8RHfWL1vONYkaSDqI5kHf0nfUCqJk5KMo+zX9jU9nKYnxU/ralCNO+h/P+1ZaGBBH/jxFcwSN+7fvFOZeBy4TxQ4e/bvr71l0uf0HtDyKSPSvW9tgQCNjqPKvHlxZE+Eeh0+VepegnERe4fhHB3sW5/iVQjfBgR5imiLPsSCiiinJhUX6Z3COrI2UOW8FOVSfLX5ipRUN6bO3XWhbaLgR8q6ag+9vo+qqCh3E7xok+Bo8mlt+sYIgMoSRBAJ7JKlP/cXNEfeA8KSXsUGUg++CwYHRX1zGAdU9+QCNASNV1pCmOUkF0aybgQiA3V5hmfSe1bMHSJ90+FdLfFD1TC6i4gxqcwW4SoyA7T2hbkHKN/hmbLpGqYo7amNYmLinw118wZ/ipVa4y0EZLd0c82jDzXQE/0+VNd+7bIDAnKdRn10OoK3F2Ed/wAawGmNQ3dJAb+V10Pp8aVNobYf7HEXfQ3iwG9syg/mYDP/AFTPjvTgcfbgB0CgbGBlH8Lr7vqVqJB503I2Ddlx/Cw0+EedK8LiXBhW1H3X0b0YDbxKt506nQriSpXbQo8g7B+0D5OO18c1YvYhSALy5ROhJlAf3bgjIfPIfOmfDMs6g22bmIXMfSUuHwMnwp2sXHX3u0o95lEFRzzp/wDz/TVlKybVCLieEcsiD7RTNxw0ZsqxkBJ0cF9dYJyGSajnG7O2UQw+43ZJB/BmOUnwUmpJg2S5nuWXyqSAAIZAq6CU3STJ0Kb0kx4aCGTMDuU7anzQ9oemeknuh4Np2QLFXBMEOh7iCDPrW+E4rcQ6nMPn60+9SjCEYgc1BzKPO2wIX4LTfieEcwB5pt6ox0/lb0rLKCZrjlaHLAccB50+YbiM86gXVsmvLvHLzBhlP8QFOOEx1S0NFdUZE5GOFanFTUds46lSYumTok42Pdu5JrtcxAimNMbGlatjKV5LY3hUh6skUp60VHV4lyronEfGh5LOeE0PbMKTYjDg0iGP8aP8QpHJMZQaGzivAQ6nLoRqvgwIIju28uXOonxzhgdWS4uRzM6aT910/Eh0BI1ELMQZnbY8c6buKdXctlWAIg+m4MHkYoUqKbvkpzC2SoYv/lsclyRORz2dR+EsN+RA76WWsF1xy3OxeZcqtplush6ts378bkQTAbWSKXW8NN7EAwyvmRwRGYHKwJ7mDSQRzE018NvllNp5zK41+8GQHVe4lI88vx2ar3M2mthmxdp7Vwq6wwJDKe8b+nP1FcbhHLzHp7w/8U+dJMT1jJdcDOAFuRoGIkBwO5k+YpjxBgkd31Gn0irxdqzPNU2jfBOCcp5yPiP76+lXH7BekZi7hLhML9rb7hJy3F8BnKnzc99Ujh7mVvUfKpf0C4n+z4u1fBhUcJdE/wCzulbRMcwHZG/lFPwyfKPUU0Voq+tFUJHSoT02UG9LCVWwdYkZpzDy0H17qm1Q/p1cZblgq7JmzKcp0IzWj2gdGEZtCCNaSfA0ORktrcRrahyVVW94Z17IRPvAnZ251yNvM7tFuYVBCEToLkwGgmXiltlnZ2LOCBlWTZszr222XxU7cq4AN1E52DXADKrbTtXYUGVQGQGHP7oqNJlrGh7RCtcl8pZtQcq5VJtiDIElR36yKT4fBvkEkg7sczQCZPMw4ExERpuYgyK5gA1xVA2OYljnuKqarJYxbGbIe85TE1zxtrM2VJVVMFhvP4V/f7zy2Ha91Gq4GTGkXGnKO1l97NED5e94CI3MaA9hfMkROXUjUhTy13Vo15kDukTsMPIy2uyoMZhsO/q/xNO7HQGfeO2CumS32Qshm/CdyAT71ydyZiZMtpU7Y+wqw3FCJE5hsVaPUZufk2veaVniJcdWHFpOdshjm8JzA5fAEimO6gY5VEKmhjznIOeY6ZjvrHvEwnGIIDsT2ACY0IJnfnpMKO/fmKdSFaJlcxqkDOsZdmBJCjwdIZfULXC5fMSjh15Zo/500PqrHxqH4Tjr5c0RvsxjSZMMCABH4hse6pHZ4BirqLdFlTmEjtdXcjlOoOu+pp6bF2QmxVwNHWWzpzjOB5MkkfBa5qJEo+YdzHMP6xqPXN5V3bg+JU62cQPRbo/4SW+dJMRmB7Vso342D2mjwzL8iSKRxY6kjreaVAKgOM2UNBDQjlgrCJkCI0Oo0I1povWF0yrcWYAOWFOgKls0BVYEdqRJmAaX4nF5UQqS+W6jHVQVgODJEd+mhnUaim23cNtuoYswUQp7ADWz7qsdgV2Ea6fFdLOp0csReu2veAjaVOYT3d4PpW9njdbXRk0Jkja47CQO7Q6eSgDxpx6IdFBjLpa4CbNs9piI6xuSKeSjcxrtzM1zwdRVZ9K3EycZB51ueJiN6mOL9lGEbVGvWvBXzD/8gb6004n2SXB/lYoHwuW4/wCJG/KlfTSQy6qDI/c4h3Vz/wAWil+I9mmPX3eoufw3GU/B0A+dM/Eui2NsIz3bDKiKWZg1tlUDUk5XmPSk8GS7FFmi+GK/8Z0rY8Y8aiacQQ7Oh/mH966Fj40vhj6iRnjXjSPGcYOXeeXx5U12kY0usYDmd+Q5k0ulI7bEOAsHMx56T3EmGI9NPhTPxLCNbvtcA1Uhz5AgH5H61PuG8OCDvMknzO9NePwwN8nSAusjQ8yPHsx8aeOTdk5QvYjPHMKGtBl7jHoJ+sfAVFLjzB7wJqVca+yVrU+4xgncq2qk+Osea1FLy6nu1+Va8L2I58bSUvc5CnPDX8tu4RPaQg7QQGtvr/Ms+lNJOtL8CueUESysBPlI9d6uzFF9j2DhMRnto34lDf1CfzopB0axIuYPDOJh7Fph6opopyQ71EPaIISwe67Hyn/tqX1Fen9lnsoEE5WZzG8KrD/un0rk/SNHkj1m7Fu73ksB5lEtj5kUtxJXOirmcySETT3RlUF+Qm4pgSezTXanK2pH2q/NrJ57U59QxciYhGBltVBhmLAe4mUD955gQJNZ0WZnCWmOYhlLsSoyRktW1gOUAJkm5mXMSSzLuQkVwxGE3VOyiAZlG2uuVT93s6t4MBIk1tjeGNlUAC25gKUgMigQBICiFtr3e950gvcQu2w63ACi7kzmMy7jN4qRJMntmuv5OJG2cMC0lbajb3GiJ8CiRpyJ8BodLhkALKIBvGVoH4FiV59owRrAntDXGY23cYsfs7gQFcwLDMDJnLMRKLprvHizY3iWU63MO+YAgm7Gv8IU6+YOxjakoaxXiHUrCwtsDcaAjuU/h725zAmSab8S2aZ0B2200PL8UTA5Ce80ku8ZdzKrn1jTOYMgCCwUcwZynwNd+GWpuL157DOqdkbKSC5Md4nWmSSAnfQ7oMmRL2IXNIVrdsnsge8GcbMxmYMj12nla21gQNhW1aUqM7dhRRRXTgg4hwKxfEXbSOPFRPxGtIb3QjBsINhYHIFwPk1PtFcpHbY14fozhUELh7IA/cU/MiacbVoKIUAAbACAPICt6K7RwKKKKACoF7aMcU4dkH+2uoh8hmun/pip7UJ9rvCje4c5USbDLe/lWVf4IzH0pZ+ll+maWWN+554uWFO4FdMKerYFZEcpMHwI5istWlYrPppY4PsiVYLF5hmQ6cwdwe4/rWnXD4z0NQWxiGUypIPfTla4y4Hag+MeHmBvUpQMr6eSflJsMZpTPxXi62pywX5eGhEn41H7vHXbQH4an4AfWkTvoZk94Gp/mI90fqeVcWP3LY8CW8/37OWMuFmLHmYPjrP1+tNmIeSY2kn4AT9ac3sE6sMq/wCtI1IOw79fMsPoBWmDon1MHJ1xY1sNPL9fWnHg2l5DEwZiYzETCgjvMD1pJet5f5h9KVYNyr22GhmfgZ9dq0WeG4NN/B6w6N8P6nCWLR1Nq2qEjaUGUx8KK5XeGMxJF9wDr2RprrI157+tFduiA+1HOnin9kZ1JV7b23RlMEHMFkejH41I6jXT3G9XhYK5g7opHhOfT1UV2XDOR5I1hOI32EtdQAXAS3V2y7A5ToQJZpIiB91dopZgcH1gEnJ1hzMuYs5yj3rpBgnKgXLsMx01Jps4O6Fka5cCkB1ANtoCwrCI0kgBvQmpBw+7a6vsh3jPoAyCczabjUbb8qzxLMR3rmJsl3lbyWwREQ2qrcc+cBB6HvpNd4zbI6u7aKsxLNGoAzqzdx2OXbWl9y6q23/9Jd1dtjI9/IJ7W2gHlWuJx9o3CGw173ea7drsxrzJafJab8nPwMt79lZmdWy6DLMgEguWgEa65R6U34jCNoEZDkSQM3MDJr3bt8fCnP7Ai1lsXO5ZMArDQTp73Vgnzak93h6srhcKDmcKuYsxzHKknWCMxGhH3Y50tD2RvGJcghiACoM5okN77DxiAB40qwuDz3VtqdGcIg5sSNCRtliTTljuEv8Aanq7dpYE6KDl1JIjwYjfda36KIv+IWirG59oe2d5KH3RyXU/E1zudvYtxRArNYFZrWZQorE0TQBmiiaKACiiigAooooAK434PYIkNIIO0RqCO4iuppFZtQQApAWSSd2YiO+SfE+FAHn/AKb9BLuDxJS2jvZeWtFQW7O5Vo+8u3iIPfEZsYR3JCIzEbgKSR5xtXp3G8HS7hxbuLI0YiJOcDRvFg2s94qgeO4X9ku4jDPdcPbvdYrwZuyoZQ8Hst2ge6SfCss4Ue70nVvItL5QxYfAs85FZo1OUEwPGOVF/h91SAylSRIzLlJHfqNadm4wodmQmGxS3NAR2AGnbxO1c7+P64KpZlHW3mJKsxCNBXTxI2mp0eipXzF/gTWOjd99CGHZzgQ0sAQOyAO1uKc8Let4dAhV89vVlyGe0SQTIgSColiPdG40PBLxu37zOzql1XUHcoCVZdAf3QIB512KWkW6BmCt1QEg5myRmYyTE7x3GK5aXcfwpT/jXG7/AGhqu8Jv3Gk23ykFwoVsoWfLUAHeuPD8KYfKrNlOuVS2mu8bDSpLc4yWdurLKpxKXAxzf5YzTpy0yiKbcDxS1aW8Os6txcd1OUtJuKADAOjiCATIGauqmTm5Y2pV+X9fvwRDGEkDTQbD5n5VJOinCExTmy+n2d8htsrBCyHx1yyO4t4UkuXLNzJmOuYZj28xHZJiBBPvzPhFS72aYW02MCLGcIzAfa9oRaDKJ+6yPfAJ17I7tardI8jJUJT3tVV/iy5+imOz4KwW94Wwpze9KdghtPeBUg+INFRHifAcYbzthiotO2cAkghn7dyQNj1jNRXHkknVHn6E97LOqPdMT2LP/wB9R6FXBoorRLglHkbMRaUXBAA7Z2AH+zalmGvMEMEjt3eZ/E1FFSjyVE1683Vt2j778z/vKWAfan+Ff+dqKKYU4YFBFjQe6P8AptRjdEvgaQrEeByuZ851oooArPpDiXbEqGZmHaEEkjY8jT10G/8Am7Hn/wDqooqf8ivYt0UGiitJmNRWaKKAM1miigAooooAKKKKACtWoooAxb2rzp7Tv/q2L/it/wDStVmioZvSen/jf+z+iJXKWWHOmp/UUUVmfB9Hh9YvLGkWcltSTRRSI3ZBNj7p7z8abcIJOveKKKvH0njdXvnX72O10aj+JvpUx9n6j9qsnmqgg8wc9rUHkdTRRXPYy5vTk/fYvbG4RC5JRSTGpUE7UUUVV8nhrg/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MSERUUEhQVFRUUFxgYGBgXGBcYFhgYGB4YFRgdFxoYHCYeFxkjGRgXIC8hIycpLCwsFx4xNTAqNyYtLCkBCQoKDgwOGg8PGiwkHyQvKSwsLCwsLCwsLCwsLCwsLCwsLCwsLCwsLCwsLCwsLCwsLCwsLCwsLCwsLCwpLCksKf/AABEIAMIBAwMBIgACEQEDEQH/xAAcAAABBAMBAAAAAAAAAAAAAAAABAUGBwECAwj/xABIEAACAQIEAgcFBQYDBwIHAAABAhEAAwQSITEFQQYTIlFhcYEHMpGhsSNCUsHwFGJygpLRFTPxQ1OisrPC4SRjFjQ1c6PD0v/EABoBAAMBAQEBAAAAAAAAAAAAAAACAwQBBQb/xAAqEQACAgEDAgYCAgMAAAAAAAAAAQIRAxIhMQRBEyIyUWFxgfBCoQUUM//aAAwDAQACEQMRAD8AvGiiigAooooAKKKKACiitXaBQBtUS9oHTP8Aw+zmVc7t7okgbhdY5a/60w8W9s1uzfdFW1ctrswuMrMRoyj7MjODyJE8qhPtC9pOF4giC3bYMja9ZG3hBMgj55fw6q2doVYL244lSeutq87ZdAO4Qdl1335+FKuH+2669wC9bRFJ3XPIHeTmg/0k/WqovYoNudjsNNtN/SKHxMqAukTOsa+XfGmtcoLPUXRXpdaxaNlYZk3E6wZgyYkaHXw2FP6XQdQZ8q8qdEeKYmxiFv2LT3BaP2gRWeUOjBoBjaR5VfHRLpcuLU3LSsuU5biuCCr81MjUgEGf3h36I5uL34KLHqVom1Fc7N4MARXSrJ2SCiKKKACiiigAorDVwsX5JU+8sT4gzlPrHxBHKgBRRRRQAUUUUAFFFFABRRRQAUUUUAFFFFABRRRQAUUUUAFFFFABUC9ovTUYWwercC45yoQVOQjUs07R3QSdIjepJx7pTh8HbZ79wKFBOxYmNIUDViCRIG0iYqg+mXtHtY18y4SwMpMPcX7QmIJZVka9kwxMRE7mlZ1EVxSEo117jNddySGkswJJzMfP4k+FOfCugGLxKrcFtbdo69YSI0/CgJYk92ka7U/+znoWt0HEY1S1ogdQjaK51l2AglAQABsxPMDW2LYBshQqhQoChQFCgCIAGgA8KhPNTpF4YrVs8xY/Cm1ddDrkYrPfB0PqINK+GPo3fT5046I3bGJLL2xdaQAIZZ7+UePnTJ+z9Xucs7HkfMRH0q0ZJpEpQasV8G4y2GxC3V7oOpB5bEbEEAjy1q2eCe0S1dH2jEERqdRMaaHTcGOcGOVUndE85jWQBXfD4mRGoI2P3viKnPGpD48mnY9LcG6Sqe0PdO48ORE+H60qV2MUriVM/UeY5V5s4D0zuWAUeX7iCJgctRqN+dWHwXpyjqoghgN55+BG1QU5Ydnui7hHLvHktaioxgOlegzdod40b+x+VOr8dtZGcNmyqWIA7UD93fw8a0QzQnwzNPFKHKHKsE1WXEfbnh7V0oLFx1X3mD2wc0TAUntDbWRz7qU4D2gjGXG6hgUhCBmIZQVUtmVYOcMSCNR2dNDq08iirCGNydFg3LmnidBSDiVwWit3uMN4qd58jDeh76qzH+1pLZBZbrOEYqe0ssWyqYO6wCCR40h6Q+0S5fwbWzeV7lzJlWypGUyueTMMMuYaDTTfekWW+w7w13JZxL2qKuIWyvVhTcKdYbgCrlYqTcBBhYViIIJldRNPS+1Hh0H7ftD7oS4SdY7PZhh4zEa153uBj7zqrf1ET3xtSc4O7urIwPPujw+Ua70ykzjij050X6b2MeX6gPFuJLZBMyNFDFuR3AqRCqH9nnE1tJnSLQcg3CZN17aGEtrM5UO7MuZiWgAAKDbfCuLXb7BwmSzMCfeP7znZZOyLJ/EVPZrqn2FlDuPtFFFUJhRRRQAUUUUAFFFFABRRRQAUUUUAFYY6Vmk+Pxa27bO+yqWPPYE/lQBQvthxttn0d+sZ2GUhlQoh3tnRSpaOWpWTqJqueFYe3cxFm3dOVGuIrsCZCkgGOQMc45089LuKPfudffAFy+Ea2gM9XZbMwMD77dk67Kw79I91Xf8ADu86Wtjvcv2wQqBF0VMuSNgohconkABTnYvHKQOcjyqu+hHSRr1krcbNctEAzuyn3W8TuD5eNT7hNzMuvLTz/X515TTjKmeqmpRtDfx3C2lXLlzO3aIHaZo5seQ8TVK9JcVNwqIgHkZ/8TpVrdMsf1Vm4w0LbnmQBt8SfhVL3gWJJ1P6/KtmBXuZM0qVHAXCNprrbukfGtbdgkwP1ypemC5d29ajIJuuJIJp64Pxc2zptNN2MtZRp4/L9fWktu4VpJRUlTHjJxdotnhfSoFdd40rHG+kl02vs0zMZXTkjKQ3ny0qG4SSiuIg93IjcHuPh4jvp1wuKnesbxKLs3LI5Ij97DAaurKZMyZIbnM+Mz/4rktpZGQtm8j+gPOKdukOISCQYZiARy8zy2A38K6dA+B2sXi7Fm7JtlGuXADBfLEISNQCSJ5xO06XUrVsg406Qx3sNElCDvJ7JE89Scx860GMLElrkltzGp59ozO81d/TLoBgrlq0StvDLbuDO9pUtfZEEMrECNwsEyRGm9Vp0t6O4KR/h117jQrNai6WKMguq6F1GYZYJ30YHSKItMGhmwtqdVcHv2PxG9KQFBBMTyI28j3+f+lR1VI1BMg+Rn8qVJxA7Nr48j/EPzFM4nFIkfBOIi1eDFigHvFbaXdvdLW3IVwAOZ0gwBpN58C46zBbbW3F1lDB7phLo0g28gMDUHJCxNedFxMkMp1A05+IB8D3+fjT9g+ON1SqcTibeWHswS1tWQZQCAc6RooKzA+7SRbQ0opnplK2qoOg/tWuFTZxOe48jLdVC5VDAPWhRJhioDbHOMx77U4djDcQMbdy3OwuAK0d5AJifGD4VoUkzNKLQrooophQooooAKKKKACiiigAooooAKgXth4r1OAcAw989QnlcBN0jx6pWUHvfxqe1RXtt4qbmMFok9XhbamBPavX5jwAChd9SCQBqa4wK86QYrrHCLEIWkiNdFWAR90BABr90+VN8AnKNok+XIev51yF2JJ8fXl+vWsWrmsn9af2rqBijB4u5YcXbZ7Q3HIqeR75j0gGr46PX1dAwHZdVcTvDKGHyPyqhi+hnTn9B8h9auToRxLrsNYfmLYQ+dv7M/SfWsfVR4Zr6Z3cRr9oJ+yVCRIDaeKCZ+BU+tVdfw8fD8p/KrU9pNiGsuNQc6kd8LnX1yow9KrEOGWDEgR8Oz/anwPyiZ15jPDU1c90D4TXL9q18zr+f50rwWHYho5jfloO/wBa1s8NUCWMn4CtBnNAmdT3mB6HT+9JcXhTOgPw9fzp+w0LsNo/X676Wi6p08fnXDpt7M7i3MQMJiFBtX3XtHQowDnsGJBYCNDuBM6089Nuh17hxn37btlt3NB2oLQ4+6wAJ7jGncFPCejjWzhmb3r1xWUc8rqwQmfLN6inD2ncWXEXxZklMPIOuhuNAMa8tQfEHupHFMpGTRUeIu5ngtAG535SfFianfs84Bes4uxeYBV6u4fe1yt2VkDmWJIBnQSY0qJ4jgxBzLrsY56wfLY1bmGUZAke6AvjoAPyqOaWlUi+GOp2ya3Us4i0EuhXU5CVPepW4pI8GUVxx3C7TNZIRQbJ+zgABVym0VEaRkaAOUCovh8SUIgmQNJP1NZ/+KXV5YAgakDkYrL4jNHg77FedN+iWXE3rtvsoACVj7xJBAjwgjyqG4lOzOxBHzH6HpVxdKcabmEv3yoBKGR4QFHzqm2vEzO+nyH6+NbcUtSMuaNM6YZ4htgTqOXmO7UUtssJyt7pMjwOx2I5eXKkoYGRpAUDygwPr8q2U/dny7x+pppK9xYvsSzotfvLi7AsIgvql0KVUAYhArXApGgLMFdMx3lZ1Wav3o7jLV/D27loZVuIrALKASJ2BgQZBHeCOVebOF457V6zdSc6ODbABktoGUQN2mI/eFW/wfifEEsC1ZwOKBDO5IFiyM1x2usAcQ7QoLEaJyrkGcmrLMFZqN8AxWKZgt3D3UEEm5du2X15KoQkkzvoo2g8qkYqydkXsZooorpwKKKKACiiigAooooA0u3AoJJAABJJ0AA1JPdXlDplx44rF4i4rZrb33uL4gDq0Ookjq0WByk1bHtv6VXFQYKwYzpnvlTr1ZIRLemvbc7DUgd01FcB0KCAIzOt63ZzMMoXM15Szr2lJgDKhK6gqY3ApJSrcaMbKxunX10rNrcec/lT70g6L/s0suaEu9W4YQRmGe0R3hkIHmNDB0aTa0BGxaB9PzrqZyjndeS3wnv5mrO9luKnCkc1uuP6grj5k1Vb6SDyqc+yvFw9633hHH8pKH/nX4VDqFcGX6d1Msfphwk4jCdgTctlbieLJJK/zKWX1qlH4eOsLiQhJIGxGuoM7RXoPDwUg/rvqvemnRpcxe0yhwSGRmVSYIB96NRmXfeRG8VHp3RXOiNpEKBprHow/vNN2auzX8k5tMu/gVmmPiePbOyroJPmRW4xDs2IUbkc9P8ASlnAFt37yqzRbnNcOgi2vaffvAyjvZl86jFrDt1ZbTcrvqYGZvQACf4hV2+xv2d2f2dcZi7au9wzZW4JCWxoGynQsxEgmYAUjeuHR44fad0ucSdcqW7VxrIIidCAwHJAqqF5ka1VX7dnUGZzKGJ7ye1r8Sa9FdI8N1uDxFsQc9m4vfupG3OvLXA7Qe7btO4thwbWdpAS5BCFtNAGyA+E1x7Dx3HqyuZhPh9asvLp51UnAMaWvpacQ7OE8yTljzmroGH0rLnNWHZDe66eVNF9xME6DU+PhTxisMzaA/raod0ox6YVZJzE6KO8/wBhWRRblRrcklYy9M+lDP8AYIxCGMw2Ech61Dntmfn9a2d2uXCx1LGSdgOfwAj4UsxOHg5pmD8pg+mvzr0oRUFR505ObsSBSobxA+s12tvIkfdNdXs5h4wB9PzHzpPZMA8p+RphR44JjDavWriotxrbq6qwlSy6rIEE7A6HlXoDoJdxmIjFYvEWyrKersYcAWlBPvO0k3G0gCSFg89vOWHu8jGu4/sfX571YfQLpccK1uFItAhbgzZlIYgZ1EDIQNW1hss+8O1NS0sZx1LYv6KK0R5retBnCiiigAooooAKKKKACsGs1pcugCSYFAFXYbo71/F816WbrWxDH7uTDkWrIg91wsoPMK1OVxVbGvlaSwlGMwSpbf8AEjK2Wf8A2yRyNSW9bDO7KMucAMTCkhcxC94GZ2JG/aO00k4nwYNaYhir2wWRljRgC+2p1jXNM1KSspF0RLpJwMYjQyhdOpcE7HW7ZLQDqGFzK4/H/ElUpxPhtyzcZLi5Shhhy8CPA7+tekb9rrkIOVL1swG1yyCGAbmEaFPPUSDKxUU6ddGreJss4XLeScswCCdWRyNxOvMGZGjaTTcfodrV9lCXWknzJ+c1I/Z+5GKLa5VtPmMEwDly/wDHl+BpkxHDXtzmUjJAbT3SZEN3GVI8xSvo7xNrdzJAK3WthjqCArhpEeGYa9/hVZLVFonF6ZJl3cItXbltS90jN2ipAaFOpUyIc+JAjWNzLniOEWjZ6sIoWCNp37ydSfE0j4bdjTup8sgGsF7G1qmedel3Dnw2Ja0whVhk7mVtj9R6U2Nhy9xQPvBZ+QM/Crf9rPRzrsP1yjt4eW8TbPvj0gN/K3fVecKwYC9qQQhJI11Go9BWzFk1xsy5IaZfA79F+j4uILY96/dW0DzAcpcuMO6Etx/Me+vQmHsKiKiCFVQqjuCiAPgKpHoXjOpxCEFYTM3a07TgL6EKhH81WlY6VggEqGG0oS2vkBVbom1ZIBVWdM/ZXndruGTtblBtc7hoRkuDadmEfekGdWOkIJ7Q+Af/ALhFYu9KrQ2BYkwACNT3eHnQ6YK0QX2b9BP/AFbYi8CvVoyotxCtwXm0uZgwhwqkkGIIvcoIqc8S4MyiV27uXoTt5H0Jpwt3I0vAQTJInKD/ANpHI/MGlpZl0abiHnEuB4ge+PLXwO9JKCkqY6m07IK1mWykwB73Ijw12qnum9w3sY5XW2hyJ5LufVpPoK9A8V4TbuoYOhEBlMH0bXT90gjwFV30y6HjIty1bZriyLmUb2wJV2QT2hEFkJEQTUY49Dsu8imqKww3D9GaPukLOxO5LdwAU+sUpxtiFBI0n1ywQd/1pTnZACE6TDR+vypDxbFlhkHfqT3ARHkKE22O1FIb8IeR5HKfXY/Wi5aB5a/WN/X+9cbD6jxkfAzSm7rPfofiNx5iaq0Z0crWG215c/1t4/GnHBX4nUow8yDA2IESDpqPCkya6TqP9dPrHia62TOh3Gx8PDvFTavkovgtr2b+0TVcPiCd1VWJzZSRCoTzU/dI8tNKtpWkV5bwYUyNOs0ytt5qeQDaa8jlPKrp9lnTP9sw+S403rEK8+8VPuP67HuIp8bryk8kb8xPKKKKuQCiiigAoorFAGl66FEmm265Yy3Ll3fGI9fhXPHY0M8A6JzHftp3meyPGTyrNs+kGO+CdYUfebvNI3YyRsieXgDOvkNJ+nh35chnO2XKBrzk66DwI+Ndbd0KwnSdO9pgkZj5DYTE/Di5AYiHjUghdidYIPIg6HnqNwKAG67h/wDLuj/MIAO8OjAsyuNjoog7gqPGUmMNu9BUkumjW/vMsTl7mIzBlO3LQM0Of7bbES2XU5AwOVjBiDsDBOniSBTXxbgi3bc2t3M5kbtZiIXsnZgojSNRStXwMn7lb9LOAEXr2ItMvVX9Xn3GIADhpBy6jNrB/wA0SCCDXT8LuWrwDoUBzZZ8NCJ5xV6cBvda923f+zvJlYOpK3IJyxeR/fIMasDI0nSTE+lvCT1B91uqYiAuiwTbJWNhuYPKBOgFLG4sZ0x34Bjs9q2/4lUn+IaN/wAQNSvh92q16FYzsPaO9tswHg2/wcH+qpzgMRWPKtLZsh5opjrjrIZSDrvpyM6EHwiqW4xwn9lxD2tcpEoe9GKxv3aqfFaufrZFRDp5wfrbHWIO3ZBbxKH3x6QG/lPfTYJ6X9iZo2iHdHbjdYxBMCM0CTryBzDkD/apWuLmdLo9WgfMifCo1wTDkG7/AJmlwgQByA7we8/GnhASf9rpygD6rHqNa2mWh1tYtvu9YNROYwY5ABV+9pp3c9RTt0ZtNcvSxGS0uYhUMCSQk6mBpO0dmdgajLqu2XMddCVbXxXN+WlTToHeCYclbeVusOdcuUsBopQ6SQPPWRpvRwcZIFUqNO0vxYDw/EPn510wqELNogrJlD7v8v8Auz4beA3rVxEtagqT7p0HjH4GncR5gb1rbuZpKEpcjUGCY/fWYYdxkeDUzFOGJdXc5CyN94EQxjmyto4/eHhDU28U4gLaE3gABzEss98AZ0bxAP8AFS7H4pQn2yhQuuYT1fnOjWj5x/Edaq7pb0iN6QrHqwYBPvHXkYBPd3mpSZWEbYx9JeMi/caIiZJyrmMSB24zNuZkkmBqYqMvMjxMfGfzqfcL9luLvqblzLh17OUXAS5zQFJUf5azvm137PfGeK9Gb+GcJftshOqk6o3ObbjRvT1Apd1uy2z2RHsGIK+DH4wD+dKbxy5GH4QPzH1j41zdMpJ7mn4j5bUXnlR5x8u70n0p27JVQOwBDCQD8o1FdlvSZB2+nMfrkaQdZyP+la5yNR3a+X6Nco7dDgcXDmNA31H+lOXRbpQ+AxaYhBIHZuoDo9s+8PMbqe8Co6Hzac5JH1P68a3zGfhP5/3rtHLs9dcI4xaxNpblm4rqwBBBGx2kbg+BpdVGew7pTkvthH2uAtb8HXV09Vlh/C3fV5A1SLsjJUzNFFFMKFJ8bcKoSJnw/WlKKZ+kmNFtEBbLmcSRyVQWae4aATymuN0jq5Gay0pM7gsSfUWz49rXzFOfDcQNCQROgnkQJf1zB9f3aQlRJUDRmhQOa29WUeIIuRSU4gqA09h2cgjXKSxIPlPL051BuitWSRJZcs9tDoTrr90nvDDfzYcq1bGKTpPWJui6sAeTbAA7gkgaAimtcYbkAOLbAawJlfjqk7EQR4GQVdq8hhSCjicpBGY95Rvv+I+K06lYriZLXT74t2cxE73VaD/KoJHr5wDWbmAEguA0feCLoe8rGYHxBPpXdbx2YZ1OmZRI/nXWPMSPKk9vFKWK2HDkDVQcy2+4lgZUfuazGkUwo38RwSt7/wBpICqU/wA0dpjKlSTpOoMjsg94FX8c4bdt9q5fuXsOzHMCOrNsknN1yLAzCW7W2wAHO42ttlh1W7zJWF178jHQzzDE6U147hFm9mBAYkHMrgyFYQQAYdFI8xrQ1Z1NoovgOKNnFLmkSTbefHs6+TAH0qy8G9M/HvZmGZ3S4yGF7LqXXkgi4mwiPeE/Gldu3dswl4AOAAxBlWjTMPOJ12M1l6iNqzT08q2JHbuVl0mmzC40bc6crV4HnWJOuTZKN7o7cJ4PggpW7YUEknMqkDXT7pkbUru9HOHnUAg/xXfzmudtqUKs1sjmfwY5Y/sSN0cwkdkuTsB1jfTup2tcPRLJAJS2ilFInbdn8SSNOekj3prW1YHOi7bAHj4d+4+B19BTeNfYXw/kb72IZGzmVMa7ErtAujTMusBhtEStcMbx63ALq08imZo72DJ20+XqKWPblgxJkAjeQQ0Agj7w0G9M2L6II4BR2tkCAV15g6gntbc+8miWSkdjC3uKk4O2Pszdu3FtMZthcgdlGk3GKdoE7aDQCSZp54B0RwuHYMloFl2d+2894J93+WK5Lj3ChVVYUBRJJMKIEwBJ0rquKvRowE9yj85pvFhFe4mich7xGHDA6TIynlIP60NMnSDgQxOHfD3TGYdhyAYcao3erA7gbgmDrAT3b1//AHz+mUf9tNfEeLYxFYLe3EZiiEr4gwNfEgiuf7MHymMunl2aKR41gWts1u4uS4hKMvMFWA35iGkHnoedNeFGaQdwsx4iFapZxvo5cNwHrGY3WcMzjMxYguCSTrOU6+HOo5xDhrWyrDN2gZzbh9QQQBESI/lNchNVRqyQS3RxeyGBEeI8v7bfGkSoVaDyn1HP5a04tZyhLiElG08VbmrciQwI8RHfWL1vONYkaSDqI5kHf0nfUCqJk5KMo+zX9jU9nKYnxU/ralCNO+h/P+1ZaGBBH/jxFcwSN+7fvFOZeBy4TxQ4e/bvr71l0uf0HtDyKSPSvW9tgQCNjqPKvHlxZE+Eeh0+VepegnERe4fhHB3sW5/iVQjfBgR5imiLPsSCiiinJhUX6Z3COrI2UOW8FOVSfLX5ipRUN6bO3XWhbaLgR8q6ag+9vo+qqCh3E7xok+Bo8mlt+sYIgMoSRBAJ7JKlP/cXNEfeA8KSXsUGUg++CwYHRX1zGAdU9+QCNASNV1pCmOUkF0aybgQiA3V5hmfSe1bMHSJ90+FdLfFD1TC6i4gxqcwW4SoyA7T2hbkHKN/hmbLpGqYo7amNYmLinw118wZ/ipVa4y0EZLd0c82jDzXQE/0+VNd+7bIDAnKdRn10OoK3F2Ed/wAawGmNQ3dJAb+V10Pp8aVNobYf7HEXfQ3iwG9syg/mYDP/AFTPjvTgcfbgB0CgbGBlH8Lr7vqVqJB503I2Ddlx/Cw0+EedK8LiXBhW1H3X0b0YDbxKt506nQriSpXbQo8g7B+0D5OO18c1YvYhSALy5ROhJlAf3bgjIfPIfOmfDMs6g22bmIXMfSUuHwMnwp2sXHX3u0o95lEFRzzp/wDz/TVlKybVCLieEcsiD7RTNxw0ZsqxkBJ0cF9dYJyGSajnG7O2UQw+43ZJB/BmOUnwUmpJg2S5nuWXyqSAAIZAq6CU3STJ0Kb0kx4aCGTMDuU7anzQ9oemeknuh4Np2QLFXBMEOh7iCDPrW+E4rcQ6nMPn60+9SjCEYgc1BzKPO2wIX4LTfieEcwB5pt6ox0/lb0rLKCZrjlaHLAccB50+YbiM86gXVsmvLvHLzBhlP8QFOOEx1S0NFdUZE5GOFanFTUds46lSYumTok42Pdu5JrtcxAimNMbGlatjKV5LY3hUh6skUp60VHV4lyronEfGh5LOeE0PbMKTYjDg0iGP8aP8QpHJMZQaGzivAQ6nLoRqvgwIIju28uXOonxzhgdWS4uRzM6aT910/Eh0BI1ELMQZnbY8c6buKdXctlWAIg+m4MHkYoUqKbvkpzC2SoYv/lsclyRORz2dR+EsN+RA76WWsF1xy3OxeZcqtplush6ts378bkQTAbWSKXW8NN7EAwyvmRwRGYHKwJ7mDSQRzE018NvllNp5zK41+8GQHVe4lI88vx2ar3M2mthmxdp7Vwq6wwJDKe8b+nP1FcbhHLzHp7w/8U+dJMT1jJdcDOAFuRoGIkBwO5k+YpjxBgkd31Gn0irxdqzPNU2jfBOCcp5yPiP76+lXH7BekZi7hLhML9rb7hJy3F8BnKnzc99Ujh7mVvUfKpf0C4n+z4u1fBhUcJdE/wCzulbRMcwHZG/lFPwyfKPUU0Voq+tFUJHSoT02UG9LCVWwdYkZpzDy0H17qm1Q/p1cZblgq7JmzKcp0IzWj2gdGEZtCCNaSfA0ORktrcRrahyVVW94Z17IRPvAnZ251yNvM7tFuYVBCEToLkwGgmXiltlnZ2LOCBlWTZszr222XxU7cq4AN1E52DXADKrbTtXYUGVQGQGHP7oqNJlrGh7RCtcl8pZtQcq5VJtiDIElR36yKT4fBvkEkg7sczQCZPMw4ExERpuYgyK5gA1xVA2OYljnuKqarJYxbGbIe85TE1zxtrM2VJVVMFhvP4V/f7zy2Ha91Gq4GTGkXGnKO1l97NED5e94CI3MaA9hfMkROXUjUhTy13Vo15kDukTsMPIy2uyoMZhsO/q/xNO7HQGfeO2CumS32Qshm/CdyAT71ydyZiZMtpU7Y+wqw3FCJE5hsVaPUZufk2veaVniJcdWHFpOdshjm8JzA5fAEimO6gY5VEKmhjznIOeY6ZjvrHvEwnGIIDsT2ACY0IJnfnpMKO/fmKdSFaJlcxqkDOsZdmBJCjwdIZfULXC5fMSjh15Zo/500PqrHxqH4Tjr5c0RvsxjSZMMCABH4hse6pHZ4BirqLdFlTmEjtdXcjlOoOu+pp6bF2QmxVwNHWWzpzjOB5MkkfBa5qJEo+YdzHMP6xqPXN5V3bg+JU62cQPRbo/4SW+dJMRmB7Vso342D2mjwzL8iSKRxY6kjreaVAKgOM2UNBDQjlgrCJkCI0Oo0I1povWF0yrcWYAOWFOgKls0BVYEdqRJmAaX4nF5UQqS+W6jHVQVgODJEd+mhnUaim23cNtuoYswUQp7ADWz7qsdgV2Ea6fFdLOp0csReu2veAjaVOYT3d4PpW9njdbXRk0Jkja47CQO7Q6eSgDxpx6IdFBjLpa4CbNs9piI6xuSKeSjcxrtzM1zwdRVZ9K3EycZB51ueJiN6mOL9lGEbVGvWvBXzD/8gb6004n2SXB/lYoHwuW4/wCJG/KlfTSQy6qDI/c4h3Vz/wAWil+I9mmPX3eoufw3GU/B0A+dM/Eui2NsIz3bDKiKWZg1tlUDUk5XmPSk8GS7FFmi+GK/8Z0rY8Y8aiacQQ7Oh/mH966Fj40vhj6iRnjXjSPGcYOXeeXx5U12kY0usYDmd+Q5k0ulI7bEOAsHMx56T3EmGI9NPhTPxLCNbvtcA1Uhz5AgH5H61PuG8OCDvMknzO9NePwwN8nSAusjQ8yPHsx8aeOTdk5QvYjPHMKGtBl7jHoJ+sfAVFLjzB7wJqVca+yVrU+4xgncq2qk+Osea1FLy6nu1+Va8L2I58bSUvc5CnPDX8tu4RPaQg7QQGtvr/Ms+lNJOtL8CueUESysBPlI9d6uzFF9j2DhMRnto34lDf1CfzopB0axIuYPDOJh7Fph6opopyQ71EPaIISwe67Hyn/tqX1Fen9lnsoEE5WZzG8KrD/un0rk/SNHkj1m7Fu73ksB5lEtj5kUtxJXOirmcySETT3RlUF+Qm4pgSezTXanK2pH2q/NrJ57U59QxciYhGBltVBhmLAe4mUD955gQJNZ0WZnCWmOYhlLsSoyRktW1gOUAJkm5mXMSSzLuQkVwxGE3VOyiAZlG2uuVT93s6t4MBIk1tjeGNlUAC25gKUgMigQBICiFtr3e950gvcQu2w63ACi7kzmMy7jN4qRJMntmuv5OJG2cMC0lbajb3GiJ8CiRpyJ8BodLhkALKIBvGVoH4FiV59owRrAntDXGY23cYsfs7gQFcwLDMDJnLMRKLprvHizY3iWU63MO+YAgm7Gv8IU6+YOxjakoaxXiHUrCwtsDcaAjuU/h725zAmSab8S2aZ0B2200PL8UTA5Ce80ku8ZdzKrn1jTOYMgCCwUcwZynwNd+GWpuL157DOqdkbKSC5Md4nWmSSAnfQ7oMmRL2IXNIVrdsnsge8GcbMxmYMj12nla21gQNhW1aUqM7dhRRRXTgg4hwKxfEXbSOPFRPxGtIb3QjBsINhYHIFwPk1PtFcpHbY14fozhUELh7IA/cU/MiacbVoKIUAAbACAPICt6K7RwKKKKACoF7aMcU4dkH+2uoh8hmun/pip7UJ9rvCje4c5USbDLe/lWVf4IzH0pZ+ll+maWWN+554uWFO4FdMKerYFZEcpMHwI5istWlYrPppY4PsiVYLF5hmQ6cwdwe4/rWnXD4z0NQWxiGUypIPfTla4y4Hag+MeHmBvUpQMr6eSflJsMZpTPxXi62pywX5eGhEn41H7vHXbQH4an4AfWkTvoZk94Gp/mI90fqeVcWP3LY8CW8/37OWMuFmLHmYPjrP1+tNmIeSY2kn4AT9ac3sE6sMq/wCtI1IOw79fMsPoBWmDon1MHJ1xY1sNPL9fWnHg2l5DEwZiYzETCgjvMD1pJet5f5h9KVYNyr22GhmfgZ9dq0WeG4NN/B6w6N8P6nCWLR1Nq2qEjaUGUx8KK5XeGMxJF9wDr2RprrI157+tFduiA+1HOnin9kZ1JV7b23RlMEHMFkejH41I6jXT3G9XhYK5g7opHhOfT1UV2XDOR5I1hOI32EtdQAXAS3V2y7A5ToQJZpIiB91dopZgcH1gEnJ1hzMuYs5yj3rpBgnKgXLsMx01Jps4O6Fka5cCkB1ANtoCwrCI0kgBvQmpBw+7a6vsh3jPoAyCczabjUbb8qzxLMR3rmJsl3lbyWwREQ2qrcc+cBB6HvpNd4zbI6u7aKsxLNGoAzqzdx2OXbWl9y6q23/9Jd1dtjI9/IJ7W2gHlWuJx9o3CGw173ea7drsxrzJafJab8nPwMt79lZmdWy6DLMgEguWgEa65R6U34jCNoEZDkSQM3MDJr3bt8fCnP7Ai1lsXO5ZMArDQTp73Vgnzak93h6srhcKDmcKuYsxzHKknWCMxGhH3Y50tD2RvGJcghiACoM5okN77DxiAB40qwuDz3VtqdGcIg5sSNCRtliTTljuEv8Aanq7dpYE6KDl1JIjwYjfda36KIv+IWirG59oe2d5KH3RyXU/E1zudvYtxRArNYFZrWZQorE0TQBmiiaKACiiigAooooAK434PYIkNIIO0RqCO4iuppFZtQQApAWSSd2YiO+SfE+FAHn/AKb9BLuDxJS2jvZeWtFQW7O5Vo+8u3iIPfEZsYR3JCIzEbgKSR5xtXp3G8HS7hxbuLI0YiJOcDRvFg2s94qgeO4X9ku4jDPdcPbvdYrwZuyoZQ8Hst2ge6SfCss4Ue70nVvItL5QxYfAs85FZo1OUEwPGOVF/h91SAylSRIzLlJHfqNadm4wodmQmGxS3NAR2AGnbxO1c7+P64KpZlHW3mJKsxCNBXTxI2mp0eipXzF/gTWOjd99CGHZzgQ0sAQOyAO1uKc8Let4dAhV89vVlyGe0SQTIgSColiPdG40PBLxu37zOzql1XUHcoCVZdAf3QIB512KWkW6BmCt1QEg5myRmYyTE7x3GK5aXcfwpT/jXG7/AGhqu8Jv3Gk23ykFwoVsoWfLUAHeuPD8KYfKrNlOuVS2mu8bDSpLc4yWdurLKpxKXAxzf5YzTpy0yiKbcDxS1aW8Os6txcd1OUtJuKADAOjiCATIGauqmTm5Y2pV+X9fvwRDGEkDTQbD5n5VJOinCExTmy+n2d8htsrBCyHx1yyO4t4UkuXLNzJmOuYZj28xHZJiBBPvzPhFS72aYW02MCLGcIzAfa9oRaDKJ+6yPfAJ17I7tardI8jJUJT3tVV/iy5+imOz4KwW94Wwpze9KdghtPeBUg+INFRHifAcYbzthiotO2cAkghn7dyQNj1jNRXHkknVHn6E97LOqPdMT2LP/wB9R6FXBoorRLglHkbMRaUXBAA7Z2AH+zalmGvMEMEjt3eZ/E1FFSjyVE1683Vt2j778z/vKWAfan+Ff+dqKKYU4YFBFjQe6P8AptRjdEvgaQrEeByuZ851oooArPpDiXbEqGZmHaEEkjY8jT10G/8Am7Hn/wDqooqf8ivYt0UGiitJmNRWaKKAM1miigAooooAKKKKACtWoooAxb2rzp7Tv/q2L/it/wDStVmioZvSen/jf+z+iJXKWWHOmp/UUUVmfB9Hh9YvLGkWcltSTRRSI3ZBNj7p7z8abcIJOveKKKvH0njdXvnX72O10aj+JvpUx9n6j9qsnmqgg8wc9rUHkdTRRXPYy5vTk/fYvbG4RC5JRSTGpUE7UUUVV8nhrg//2Q=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data:image/jpeg;base64,/9j/4AAQSkZJRgABAQAAAQABAAD/2wCEAAkGBhMSERUUEhQVFRUUFxgYGBgXGBcYFhgYGB4YFRgdFxoYHCYeFxkjGRgXIC8hIycpLCwsFx4xNTAqNyYtLCkBCQoKDgwOGg8PGiwkHyQvKSwsLCwsLCwsLCwsLCwsLCwsLCwsLCwsLCwsLCwsLCwsLCwsLCwsLCwsLCwpLCksKf/AABEIAMIBAwMBIgACEQEDEQH/xAAcAAABBAMBAAAAAAAAAAAAAAAABAUGBwECAwj/xABIEAACAQIEAgcFBQYDBwIHAAABAhEAAwQSITEFQQYTIlFhcYEHMpGhsSNCUsHwFGJygpLRFTPxQ1OisrPC4SRjFjQ1c6PD0v/EABoBAAMBAQEBAAAAAAAAAAAAAAACAwQBBQb/xAAqEQACAgEDAgYCAgMAAAAAAAAAAQIRAxIhMQRBEyIyUWFxgfBCoQUUM//aAAwDAQACEQMRAD8AvGiiigAooooAKKKKACiitXaBQBtUS9oHTP8Aw+zmVc7t7okgbhdY5a/60w8W9s1uzfdFW1ctrswuMrMRoyj7MjODyJE8qhPtC9pOF4giC3bYMja9ZG3hBMgj55fw6q2doVYL244lSeutq87ZdAO4Qdl1335+FKuH+2669wC9bRFJ3XPIHeTmg/0k/WqovYoNudjsNNtN/SKHxMqAukTOsa+XfGmtcoLPUXRXpdaxaNlYZk3E6wZgyYkaHXw2FP6XQdQZ8q8qdEeKYmxiFv2LT3BaP2gRWeUOjBoBjaR5VfHRLpcuLU3LSsuU5biuCCr81MjUgEGf3h36I5uL34KLHqVom1Fc7N4MARXSrJ2SCiKKKACiiigAorDVwsX5JU+8sT4gzlPrHxBHKgBRRRRQAUUUUAFFFFABRRRQAUUUUAFFFFABRRRQAUUUUAFFFFABUC9ovTUYWwercC45yoQVOQjUs07R3QSdIjepJx7pTh8HbZ79wKFBOxYmNIUDViCRIG0iYqg+mXtHtY18y4SwMpMPcX7QmIJZVka9kwxMRE7mlZ1EVxSEo117jNddySGkswJJzMfP4k+FOfCugGLxKrcFtbdo69YSI0/CgJYk92ka7U/+znoWt0HEY1S1ogdQjaK51l2AglAQABsxPMDW2LYBshQqhQoChQFCgCIAGgA8KhPNTpF4YrVs8xY/Cm1ddDrkYrPfB0PqINK+GPo3fT5046I3bGJLL2xdaQAIZZ7+UePnTJ+z9Xucs7HkfMRH0q0ZJpEpQasV8G4y2GxC3V7oOpB5bEbEEAjy1q2eCe0S1dH2jEERqdRMaaHTcGOcGOVUndE85jWQBXfD4mRGoI2P3viKnPGpD48mnY9LcG6Sqe0PdO48ORE+H60qV2MUriVM/UeY5V5s4D0zuWAUeX7iCJgctRqN+dWHwXpyjqoghgN55+BG1QU5Ydnui7hHLvHktaioxgOlegzdod40b+x+VOr8dtZGcNmyqWIA7UD93fw8a0QzQnwzNPFKHKHKsE1WXEfbnh7V0oLFx1X3mD2wc0TAUntDbWRz7qU4D2gjGXG6hgUhCBmIZQVUtmVYOcMSCNR2dNDq08iirCGNydFg3LmnidBSDiVwWit3uMN4qd58jDeh76qzH+1pLZBZbrOEYqe0ssWyqYO6wCCR40h6Q+0S5fwbWzeV7lzJlWypGUyueTMMMuYaDTTfekWW+w7w13JZxL2qKuIWyvVhTcKdYbgCrlYqTcBBhYViIIJldRNPS+1Hh0H7ftD7oS4SdY7PZhh4zEa153uBj7zqrf1ET3xtSc4O7urIwPPujw+Ua70ykzjij050X6b2MeX6gPFuJLZBMyNFDFuR3AqRCqH9nnE1tJnSLQcg3CZN17aGEtrM5UO7MuZiWgAAKDbfCuLXb7BwmSzMCfeP7znZZOyLJ/EVPZrqn2FlDuPtFFFUJhRRRQAUUUUAFFFFABRRRQAUUUUAFYY6Vmk+Pxa27bO+yqWPPYE/lQBQvthxttn0d+sZ2GUhlQoh3tnRSpaOWpWTqJqueFYe3cxFm3dOVGuIrsCZCkgGOQMc45089LuKPfudffAFy+Ea2gM9XZbMwMD77dk67Kw79I91Xf8ADu86Wtjvcv2wQqBF0VMuSNgohconkABTnYvHKQOcjyqu+hHSRr1krcbNctEAzuyn3W8TuD5eNT7hNzMuvLTz/X515TTjKmeqmpRtDfx3C2lXLlzO3aIHaZo5seQ8TVK9JcVNwqIgHkZ/8TpVrdMsf1Vm4w0LbnmQBt8SfhVL3gWJJ1P6/KtmBXuZM0qVHAXCNprrbukfGtbdgkwP1ypemC5d29ajIJuuJIJp64Pxc2zptNN2MtZRp4/L9fWktu4VpJRUlTHjJxdotnhfSoFdd40rHG+kl02vs0zMZXTkjKQ3ny0qG4SSiuIg93IjcHuPh4jvp1wuKnesbxKLs3LI5Ij97DAaurKZMyZIbnM+Mz/4rktpZGQtm8j+gPOKdukOISCQYZiARy8zy2A38K6dA+B2sXi7Fm7JtlGuXADBfLEISNQCSJ5xO06XUrVsg406Qx3sNElCDvJ7JE89Scx860GMLElrkltzGp59ozO81d/TLoBgrlq0StvDLbuDO9pUtfZEEMrECNwsEyRGm9Vp0t6O4KR/h117jQrNai6WKMguq6F1GYZYJ30YHSKItMGhmwtqdVcHv2PxG9KQFBBMTyI28j3+f+lR1VI1BMg+Rn8qVJxA7Nr48j/EPzFM4nFIkfBOIi1eDFigHvFbaXdvdLW3IVwAOZ0gwBpN58C46zBbbW3F1lDB7phLo0g28gMDUHJCxNedFxMkMp1A05+IB8D3+fjT9g+ON1SqcTibeWHswS1tWQZQCAc6RooKzA+7SRbQ0opnplK2qoOg/tWuFTZxOe48jLdVC5VDAPWhRJhioDbHOMx77U4djDcQMbdy3OwuAK0d5AJifGD4VoUkzNKLQrooophQooooAKKKKACiiigAooooAKgXth4r1OAcAw989QnlcBN0jx6pWUHvfxqe1RXtt4qbmMFok9XhbamBPavX5jwAChd9SCQBqa4wK86QYrrHCLEIWkiNdFWAR90BABr90+VN8AnKNok+XIev51yF2JJ8fXl+vWsWrmsn9af2rqBijB4u5YcXbZ7Q3HIqeR75j0gGr46PX1dAwHZdVcTvDKGHyPyqhi+hnTn9B8h9auToRxLrsNYfmLYQ+dv7M/SfWsfVR4Zr6Z3cRr9oJ+yVCRIDaeKCZ+BU+tVdfw8fD8p/KrU9pNiGsuNQc6kd8LnX1yow9KrEOGWDEgR8Oz/anwPyiZ15jPDU1c90D4TXL9q18zr+f50rwWHYho5jfloO/wBa1s8NUCWMn4CtBnNAmdT3mB6HT+9JcXhTOgPw9fzp+w0LsNo/X676Wi6p08fnXDpt7M7i3MQMJiFBtX3XtHQowDnsGJBYCNDuBM6089Nuh17hxn37btlt3NB2oLQ4+6wAJ7jGncFPCejjWzhmb3r1xWUc8rqwQmfLN6inD2ncWXEXxZklMPIOuhuNAMa8tQfEHupHFMpGTRUeIu5ngtAG535SfFianfs84Bes4uxeYBV6u4fe1yt2VkDmWJIBnQSY0qJ4jgxBzLrsY56wfLY1bmGUZAke6AvjoAPyqOaWlUi+GOp2ya3Us4i0EuhXU5CVPepW4pI8GUVxx3C7TNZIRQbJ+zgABVym0VEaRkaAOUCovh8SUIgmQNJP1NZ/+KXV5YAgakDkYrL4jNHg77FedN+iWXE3rtvsoACVj7xJBAjwgjyqG4lOzOxBHzH6HpVxdKcabmEv3yoBKGR4QFHzqm2vEzO+nyH6+NbcUtSMuaNM6YZ4htgTqOXmO7UUtssJyt7pMjwOx2I5eXKkoYGRpAUDygwPr8q2U/dny7x+pppK9xYvsSzotfvLi7AsIgvql0KVUAYhArXApGgLMFdMx3lZ1Wav3o7jLV/D27loZVuIrALKASJ2BgQZBHeCOVebOF457V6zdSc6ODbABktoGUQN2mI/eFW/wfifEEsC1ZwOKBDO5IFiyM1x2usAcQ7QoLEaJyrkGcmrLMFZqN8AxWKZgt3D3UEEm5du2X15KoQkkzvoo2g8qkYqydkXsZooorpwKKKKACiiigAooooA0u3AoJJAABJJ0AA1JPdXlDplx44rF4i4rZrb33uL4gDq0Ookjq0WByk1bHtv6VXFQYKwYzpnvlTr1ZIRLemvbc7DUgd01FcB0KCAIzOt63ZzMMoXM15Szr2lJgDKhK6gqY3ApJSrcaMbKxunX10rNrcec/lT70g6L/s0suaEu9W4YQRmGe0R3hkIHmNDB0aTa0BGxaB9PzrqZyjndeS3wnv5mrO9luKnCkc1uuP6grj5k1Vb6SDyqc+yvFw9633hHH8pKH/nX4VDqFcGX6d1Msfphwk4jCdgTctlbieLJJK/zKWX1qlH4eOsLiQhJIGxGuoM7RXoPDwUg/rvqvemnRpcxe0yhwSGRmVSYIB96NRmXfeRG8VHp3RXOiNpEKBprHow/vNN2auzX8k5tMu/gVmmPiePbOyroJPmRW4xDs2IUbkc9P8ASlnAFt37yqzRbnNcOgi2vaffvAyjvZl86jFrDt1ZbTcrvqYGZvQACf4hV2+xv2d2f2dcZi7au9wzZW4JCWxoGynQsxEgmYAUjeuHR44fad0ucSdcqW7VxrIIidCAwHJAqqF5ka1VX7dnUGZzKGJ7ye1r8Sa9FdI8N1uDxFsQc9m4vfupG3OvLXA7Qe7btO4thwbWdpAS5BCFtNAGyA+E1x7Dx3HqyuZhPh9asvLp51UnAMaWvpacQ7OE8yTljzmroGH0rLnNWHZDe66eVNF9xME6DU+PhTxisMzaA/raod0ox6YVZJzE6KO8/wBhWRRblRrcklYy9M+lDP8AYIxCGMw2Ech61Dntmfn9a2d2uXCx1LGSdgOfwAj4UsxOHg5pmD8pg+mvzr0oRUFR505ObsSBSobxA+s12tvIkfdNdXs5h4wB9PzHzpPZMA8p+RphR44JjDavWriotxrbq6qwlSy6rIEE7A6HlXoDoJdxmIjFYvEWyrKersYcAWlBPvO0k3G0gCSFg89vOWHu8jGu4/sfX571YfQLpccK1uFItAhbgzZlIYgZ1EDIQNW1hss+8O1NS0sZx1LYv6KK0R5retBnCiiigAooooAKKKKACsGs1pcugCSYFAFXYbo71/F816WbrWxDH7uTDkWrIg91wsoPMK1OVxVbGvlaSwlGMwSpbf8AEjK2Wf8A2yRyNSW9bDO7KMucAMTCkhcxC94GZ2JG/aO00k4nwYNaYhir2wWRljRgC+2p1jXNM1KSspF0RLpJwMYjQyhdOpcE7HW7ZLQDqGFzK4/H/ElUpxPhtyzcZLi5Shhhy8CPA7+tekb9rrkIOVL1swG1yyCGAbmEaFPPUSDKxUU6ddGreJss4XLeScswCCdWRyNxOvMGZGjaTTcfodrV9lCXWknzJ+c1I/Z+5GKLa5VtPmMEwDly/wDHl+BpkxHDXtzmUjJAbT3SZEN3GVI8xSvo7xNrdzJAK3WthjqCArhpEeGYa9/hVZLVFonF6ZJl3cItXbltS90jN2ipAaFOpUyIc+JAjWNzLniOEWjZ6sIoWCNp37ydSfE0j4bdjTup8sgGsF7G1qmedel3Dnw2Ja0whVhk7mVtj9R6U2Nhy9xQPvBZ+QM/Crf9rPRzrsP1yjt4eW8TbPvj0gN/K3fVecKwYC9qQQhJI11Go9BWzFk1xsy5IaZfA79F+j4uILY96/dW0DzAcpcuMO6Etx/Me+vQmHsKiKiCFVQqjuCiAPgKpHoXjOpxCEFYTM3a07TgL6EKhH81WlY6VggEqGG0oS2vkBVbom1ZIBVWdM/ZXndruGTtblBtc7hoRkuDadmEfekGdWOkIJ7Q+Af/ALhFYu9KrQ2BYkwACNT3eHnQ6YK0QX2b9BP/AFbYi8CvVoyotxCtwXm0uZgwhwqkkGIIvcoIqc8S4MyiV27uXoTt5H0Jpwt3I0vAQTJInKD/ANpHI/MGlpZl0abiHnEuB4ge+PLXwO9JKCkqY6m07IK1mWykwB73Ijw12qnum9w3sY5XW2hyJ5LufVpPoK9A8V4TbuoYOhEBlMH0bXT90gjwFV30y6HjIty1bZriyLmUb2wJV2QT2hEFkJEQTUY49Dsu8imqKww3D9GaPukLOxO5LdwAU+sUpxtiFBI0n1ywQd/1pTnZACE6TDR+vypDxbFlhkHfqT3ARHkKE22O1FIb8IeR5HKfXY/Wi5aB5a/WN/X+9cbD6jxkfAzSm7rPfofiNx5iaq0Z0crWG215c/1t4/GnHBX4nUow8yDA2IESDpqPCkya6TqP9dPrHia62TOh3Gx8PDvFTavkovgtr2b+0TVcPiCd1VWJzZSRCoTzU/dI8tNKtpWkV5bwYUyNOs0ytt5qeQDaa8jlPKrp9lnTP9sw+S403rEK8+8VPuP67HuIp8bryk8kb8xPKKKKuQCiiigAoorFAGl66FEmm265Yy3Ll3fGI9fhXPHY0M8A6JzHftp3meyPGTyrNs+kGO+CdYUfebvNI3YyRsieXgDOvkNJ+nh35chnO2XKBrzk66DwI+Ndbd0KwnSdO9pgkZj5DYTE/Di5AYiHjUghdidYIPIg6HnqNwKAG67h/wDLuj/MIAO8OjAsyuNjoog7gqPGUmMNu9BUkumjW/vMsTl7mIzBlO3LQM0Of7bbES2XU5AwOVjBiDsDBOniSBTXxbgi3bc2t3M5kbtZiIXsnZgojSNRStXwMn7lb9LOAEXr2ItMvVX9Xn3GIADhpBy6jNrB/wA0SCCDXT8LuWrwDoUBzZZ8NCJ5xV6cBvda923f+zvJlYOpK3IJyxeR/fIMasDI0nSTE+lvCT1B91uqYiAuiwTbJWNhuYPKBOgFLG4sZ0x34Bjs9q2/4lUn+IaN/wAQNSvh92q16FYzsPaO9tswHg2/wcH+qpzgMRWPKtLZsh5opjrjrIZSDrvpyM6EHwiqW4xwn9lxD2tcpEoe9GKxv3aqfFaufrZFRDp5wfrbHWIO3ZBbxKH3x6QG/lPfTYJ6X9iZo2iHdHbjdYxBMCM0CTryBzDkD/apWuLmdLo9WgfMifCo1wTDkG7/AJmlwgQByA7we8/GnhASf9rpygD6rHqNa2mWh1tYtvu9YNROYwY5ABV+9pp3c9RTt0ZtNcvSxGS0uYhUMCSQk6mBpO0dmdgajLqu2XMddCVbXxXN+WlTToHeCYclbeVusOdcuUsBopQ6SQPPWRpvRwcZIFUqNO0vxYDw/EPn510wqELNogrJlD7v8v8Auz4beA3rVxEtagqT7p0HjH4GncR5gb1rbuZpKEpcjUGCY/fWYYdxkeDUzFOGJdXc5CyN94EQxjmyto4/eHhDU28U4gLaE3gABzEss98AZ0bxAP8AFS7H4pQn2yhQuuYT1fnOjWj5x/Edaq7pb0iN6QrHqwYBPvHXkYBPd3mpSZWEbYx9JeMi/caIiZJyrmMSB24zNuZkkmBqYqMvMjxMfGfzqfcL9luLvqblzLh17OUXAS5zQFJUf5azvm137PfGeK9Gb+GcJftshOqk6o3ObbjRvT1Apd1uy2z2RHsGIK+DH4wD+dKbxy5GH4QPzH1j41zdMpJ7mn4j5bUXnlR5x8u70n0p27JVQOwBDCQD8o1FdlvSZB2+nMfrkaQdZyP+la5yNR3a+X6Nco7dDgcXDmNA31H+lOXRbpQ+AxaYhBIHZuoDo9s+8PMbqe8Co6Hzac5JH1P68a3zGfhP5/3rtHLs9dcI4xaxNpblm4rqwBBBGx2kbg+BpdVGew7pTkvthH2uAtb8HXV09Vlh/C3fV5A1SLsjJUzNFFFMKFJ8bcKoSJnw/WlKKZ+kmNFtEBbLmcSRyVQWae4aATymuN0jq5Gay0pM7gsSfUWz49rXzFOfDcQNCQROgnkQJf1zB9f3aQlRJUDRmhQOa29WUeIIuRSU4gqA09h2cgjXKSxIPlPL051BuitWSRJZcs9tDoTrr90nvDDfzYcq1bGKTpPWJui6sAeTbAA7gkgaAimtcYbkAOLbAawJlfjqk7EQR4GQVdq8hhSCjicpBGY95Rvv+I+K06lYriZLXT74t2cxE73VaD/KoJHr5wDWbmAEguA0feCLoe8rGYHxBPpXdbx2YZ1OmZRI/nXWPMSPKk9vFKWK2HDkDVQcy2+4lgZUfuazGkUwo38RwSt7/wBpICqU/wA0dpjKlSTpOoMjsg94FX8c4bdt9q5fuXsOzHMCOrNsknN1yLAzCW7W2wAHO42ttlh1W7zJWF178jHQzzDE6U147hFm9mBAYkHMrgyFYQQAYdFI8xrQ1Z1NoovgOKNnFLmkSTbefHs6+TAH0qy8G9M/HvZmGZ3S4yGF7LqXXkgi4mwiPeE/Gldu3dswl4AOAAxBlWjTMPOJ12M1l6iNqzT08q2JHbuVl0mmzC40bc6crV4HnWJOuTZKN7o7cJ4PggpW7YUEknMqkDXT7pkbUru9HOHnUAg/xXfzmudtqUKs1sjmfwY5Y/sSN0cwkdkuTsB1jfTup2tcPRLJAJS2ilFInbdn8SSNOekj3prW1YHOi7bAHj4d+4+B19BTeNfYXw/kb72IZGzmVMa7ErtAujTMusBhtEStcMbx63ALq08imZo72DJ20+XqKWPblgxJkAjeQQ0Agj7w0G9M2L6II4BR2tkCAV15g6gntbc+8miWSkdjC3uKk4O2Pszdu3FtMZthcgdlGk3GKdoE7aDQCSZp54B0RwuHYMloFl2d+2894J93+WK5Lj3ChVVYUBRJJMKIEwBJ0rquKvRowE9yj85pvFhFe4mich7xGHDA6TIynlIP60NMnSDgQxOHfD3TGYdhyAYcao3erA7gbgmDrAT3b1//AHz+mUf9tNfEeLYxFYLe3EZiiEr4gwNfEgiuf7MHymMunl2aKR41gWts1u4uS4hKMvMFWA35iGkHnoedNeFGaQdwsx4iFapZxvo5cNwHrGY3WcMzjMxYguCSTrOU6+HOo5xDhrWyrDN2gZzbh9QQQBESI/lNchNVRqyQS3RxeyGBEeI8v7bfGkSoVaDyn1HP5a04tZyhLiElG08VbmrciQwI8RHfWL1vONYkaSDqI5kHf0nfUCqJk5KMo+zX9jU9nKYnxU/ralCNO+h/P+1ZaGBBH/jxFcwSN+7fvFOZeBy4TxQ4e/bvr71l0uf0HtDyKSPSvW9tgQCNjqPKvHlxZE+Eeh0+VepegnERe4fhHB3sW5/iVQjfBgR5imiLPsSCiiinJhUX6Z3COrI2UOW8FOVSfLX5ipRUN6bO3XWhbaLgR8q6ag+9vo+qqCh3E7xok+Bo8mlt+sYIgMoSRBAJ7JKlP/cXNEfeA8KSXsUGUg++CwYHRX1zGAdU9+QCNASNV1pCmOUkF0aybgQiA3V5hmfSe1bMHSJ90+FdLfFD1TC6i4gxqcwW4SoyA7T2hbkHKN/hmbLpGqYo7amNYmLinw118wZ/ipVa4y0EZLd0c82jDzXQE/0+VNd+7bIDAnKdRn10OoK3F2Ed/wAawGmNQ3dJAb+V10Pp8aVNobYf7HEXfQ3iwG9syg/mYDP/AFTPjvTgcfbgB0CgbGBlH8Lr7vqVqJB503I2Ddlx/Cw0+EedK8LiXBhW1H3X0b0YDbxKt506nQriSpXbQo8g7B+0D5OO18c1YvYhSALy5ROhJlAf3bgjIfPIfOmfDMs6g22bmIXMfSUuHwMnwp2sXHX3u0o95lEFRzzp/wDz/TVlKybVCLieEcsiD7RTNxw0ZsqxkBJ0cF9dYJyGSajnG7O2UQw+43ZJB/BmOUnwUmpJg2S5nuWXyqSAAIZAq6CU3STJ0Kb0kx4aCGTMDuU7anzQ9oemeknuh4Np2QLFXBMEOh7iCDPrW+E4rcQ6nMPn60+9SjCEYgc1BzKPO2wIX4LTfieEcwB5pt6ox0/lb0rLKCZrjlaHLAccB50+YbiM86gXVsmvLvHLzBhlP8QFOOEx1S0NFdUZE5GOFanFTUds46lSYumTok42Pdu5JrtcxAimNMbGlatjKV5LY3hUh6skUp60VHV4lyronEfGh5LOeE0PbMKTYjDg0iGP8aP8QpHJMZQaGzivAQ6nLoRqvgwIIju28uXOonxzhgdWS4uRzM6aT910/Eh0BI1ELMQZnbY8c6buKdXctlWAIg+m4MHkYoUqKbvkpzC2SoYv/lsclyRORz2dR+EsN+RA76WWsF1xy3OxeZcqtplush6ts378bkQTAbWSKXW8NN7EAwyvmRwRGYHKwJ7mDSQRzE018NvllNp5zK41+8GQHVe4lI88vx2ar3M2mthmxdp7Vwq6wwJDKe8b+nP1FcbhHLzHp7w/8U+dJMT1jJdcDOAFuRoGIkBwO5k+YpjxBgkd31Gn0irxdqzPNU2jfBOCcp5yPiP76+lXH7BekZi7hLhML9rb7hJy3F8BnKnzc99Ujh7mVvUfKpf0C4n+z4u1fBhUcJdE/wCzulbRMcwHZG/lFPwyfKPUU0Voq+tFUJHSoT02UG9LCVWwdYkZpzDy0H17qm1Q/p1cZblgq7JmzKcp0IzWj2gdGEZtCCNaSfA0ORktrcRrahyVVW94Z17IRPvAnZ251yNvM7tFuYVBCEToLkwGgmXiltlnZ2LOCBlWTZszr222XxU7cq4AN1E52DXADKrbTtXYUGVQGQGHP7oqNJlrGh7RCtcl8pZtQcq5VJtiDIElR36yKT4fBvkEkg7sczQCZPMw4ExERpuYgyK5gA1xVA2OYljnuKqarJYxbGbIe85TE1zxtrM2VJVVMFhvP4V/f7zy2Ha91Gq4GTGkXGnKO1l97NED5e94CI3MaA9hfMkROXUjUhTy13Vo15kDukTsMPIy2uyoMZhsO/q/xNO7HQGfeO2CumS32Qshm/CdyAT71ydyZiZMtpU7Y+wqw3FCJE5hsVaPUZufk2veaVniJcdWHFpOdshjm8JzA5fAEimO6gY5VEKmhjznIOeY6ZjvrHvEwnGIIDsT2ACY0IJnfnpMKO/fmKdSFaJlcxqkDOsZdmBJCjwdIZfULXC5fMSjh15Zo/500PqrHxqH4Tjr5c0RvsxjSZMMCABH4hse6pHZ4BirqLdFlTmEjtdXcjlOoOu+pp6bF2QmxVwNHWWzpzjOB5MkkfBa5qJEo+YdzHMP6xqPXN5V3bg+JU62cQPRbo/4SW+dJMRmB7Vso342D2mjwzL8iSKRxY6kjreaVAKgOM2UNBDQjlgrCJkCI0Oo0I1povWF0yrcWYAOWFOgKls0BVYEdqRJmAaX4nF5UQqS+W6jHVQVgODJEd+mhnUaim23cNtuoYswUQp7ADWz7qsdgV2Ea6fFdLOp0csReu2veAjaVOYT3d4PpW9njdbXRk0Jkja47CQO7Q6eSgDxpx6IdFBjLpa4CbNs9piI6xuSKeSjcxrtzM1zwdRVZ9K3EycZB51ueJiN6mOL9lGEbVGvWvBXzD/8gb6004n2SXB/lYoHwuW4/wCJG/KlfTSQy6qDI/c4h3Vz/wAWil+I9mmPX3eoufw3GU/B0A+dM/Eui2NsIz3bDKiKWZg1tlUDUk5XmPSk8GS7FFmi+GK/8Z0rY8Y8aiacQQ7Oh/mH966Fj40vhj6iRnjXjSPGcYOXeeXx5U12kY0usYDmd+Q5k0ulI7bEOAsHMx56T3EmGI9NPhTPxLCNbvtcA1Uhz5AgH5H61PuG8OCDvMknzO9NePwwN8nSAusjQ8yPHsx8aeOTdk5QvYjPHMKGtBl7jHoJ+sfAVFLjzB7wJqVca+yVrU+4xgncq2qk+Osea1FLy6nu1+Va8L2I58bSUvc5CnPDX8tu4RPaQg7QQGtvr/Ms+lNJOtL8CueUESysBPlI9d6uzFF9j2DhMRnto34lDf1CfzopB0axIuYPDOJh7Fph6opopyQ71EPaIISwe67Hyn/tqX1Fen9lnsoEE5WZzG8KrD/un0rk/SNHkj1m7Fu73ksB5lEtj5kUtxJXOirmcySETT3RlUF+Qm4pgSezTXanK2pH2q/NrJ57U59QxciYhGBltVBhmLAe4mUD955gQJNZ0WZnCWmOYhlLsSoyRktW1gOUAJkm5mXMSSzLuQkVwxGE3VOyiAZlG2uuVT93s6t4MBIk1tjeGNlUAC25gKUgMigQBICiFtr3e950gvcQu2w63ACi7kzmMy7jN4qRJMntmuv5OJG2cMC0lbajb3GiJ8CiRpyJ8BodLhkALKIBvGVoH4FiV59owRrAntDXGY23cYsfs7gQFcwLDMDJnLMRKLprvHizY3iWU63MO+YAgm7Gv8IU6+YOxjakoaxXiHUrCwtsDcaAjuU/h725zAmSab8S2aZ0B2200PL8UTA5Ce80ku8ZdzKrn1jTOYMgCCwUcwZynwNd+GWpuL157DOqdkbKSC5Md4nWmSSAnfQ7oMmRL2IXNIVrdsnsge8GcbMxmYMj12nla21gQNhW1aUqM7dhRRRXTgg4hwKxfEXbSOPFRPxGtIb3QjBsINhYHIFwPk1PtFcpHbY14fozhUELh7IA/cU/MiacbVoKIUAAbACAPICt6K7RwKKKKACoF7aMcU4dkH+2uoh8hmun/pip7UJ9rvCje4c5USbDLe/lWVf4IzH0pZ+ll+maWWN+554uWFO4FdMKerYFZEcpMHwI5istWlYrPppY4PsiVYLF5hmQ6cwdwe4/rWnXD4z0NQWxiGUypIPfTla4y4Hag+MeHmBvUpQMr6eSflJsMZpTPxXi62pywX5eGhEn41H7vHXbQH4an4AfWkTvoZk94Gp/mI90fqeVcWP3LY8CW8/37OWMuFmLHmYPjrP1+tNmIeSY2kn4AT9ac3sE6sMq/wCtI1IOw79fMsPoBWmDon1MHJ1xY1sNPL9fWnHg2l5DEwZiYzETCgjvMD1pJet5f5h9KVYNyr22GhmfgZ9dq0WeG4NN/B6w6N8P6nCWLR1Nq2qEjaUGUx8KK5XeGMxJF9wDr2RprrI157+tFduiA+1HOnin9kZ1JV7b23RlMEHMFkejH41I6jXT3G9XhYK5g7opHhOfT1UV2XDOR5I1hOI32EtdQAXAS3V2y7A5ToQJZpIiB91dopZgcH1gEnJ1hzMuYs5yj3rpBgnKgXLsMx01Jps4O6Fka5cCkB1ANtoCwrCI0kgBvQmpBw+7a6vsh3jPoAyCczabjUbb8qzxLMR3rmJsl3lbyWwREQ2qrcc+cBB6HvpNd4zbI6u7aKsxLNGoAzqzdx2OXbWl9y6q23/9Jd1dtjI9/IJ7W2gHlWuJx9o3CGw173ea7drsxrzJafJab8nPwMt79lZmdWy6DLMgEguWgEa65R6U34jCNoEZDkSQM3MDJr3bt8fCnP7Ai1lsXO5ZMArDQTp73Vgnzak93h6srhcKDmcKuYsxzHKknWCMxGhH3Y50tD2RvGJcghiACoM5okN77DxiAB40qwuDz3VtqdGcIg5sSNCRtliTTljuEv8Aanq7dpYE6KDl1JIjwYjfda36KIv+IWirG59oe2d5KH3RyXU/E1zudvYtxRArNYFZrWZQorE0TQBmiiaKACiiigAooooAK434PYIkNIIO0RqCO4iuppFZtQQApAWSSd2YiO+SfE+FAHn/AKb9BLuDxJS2jvZeWtFQW7O5Vo+8u3iIPfEZsYR3JCIzEbgKSR5xtXp3G8HS7hxbuLI0YiJOcDRvFg2s94qgeO4X9ku4jDPdcPbvdYrwZuyoZQ8Hst2ge6SfCss4Ue70nVvItL5QxYfAs85FZo1OUEwPGOVF/h91SAylSRIzLlJHfqNadm4wodmQmGxS3NAR2AGnbxO1c7+P64KpZlHW3mJKsxCNBXTxI2mp0eipXzF/gTWOjd99CGHZzgQ0sAQOyAO1uKc8Let4dAhV89vVlyGe0SQTIgSColiPdG40PBLxu37zOzql1XUHcoCVZdAf3QIB512KWkW6BmCt1QEg5myRmYyTE7x3GK5aXcfwpT/jXG7/AGhqu8Jv3Gk23ykFwoVsoWfLUAHeuPD8KYfKrNlOuVS2mu8bDSpLc4yWdurLKpxKXAxzf5YzTpy0yiKbcDxS1aW8Os6txcd1OUtJuKADAOjiCATIGauqmTm5Y2pV+X9fvwRDGEkDTQbD5n5VJOinCExTmy+n2d8htsrBCyHx1yyO4t4UkuXLNzJmOuYZj28xHZJiBBPvzPhFS72aYW02MCLGcIzAfa9oRaDKJ+6yPfAJ17I7tardI8jJUJT3tVV/iy5+imOz4KwW94Wwpze9KdghtPeBUg+INFRHifAcYbzthiotO2cAkghn7dyQNj1jNRXHkknVHn6E97LOqPdMT2LP/wB9R6FXBoorRLglHkbMRaUXBAA7Z2AH+zalmGvMEMEjt3eZ/E1FFSjyVE1683Vt2j778z/vKWAfan+Ff+dqKKYU4YFBFjQe6P8AptRjdEvgaQrEeByuZ851oooArPpDiXbEqGZmHaEEkjY8jT10G/8Am7Hn/wDqooqf8ivYt0UGiitJmNRWaKKAM1miigAooooAKKKKACtWoooAxb2rzp7Tv/q2L/it/wDStVmioZvSen/jf+z+iJXKWWHOmp/UUUVmfB9Hh9YvLGkWcltSTRRSI3ZBNj7p7z8abcIJOveKKKvH0njdXvnX72O10aj+JvpUx9n6j9qsnmqgg8wc9rUHkdTRRXPYy5vTk/fYvbG4RC5JRSTGpUE7UUUVV8nhrg//2Q=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RUUEhQVFRUUFxgYGBgXGBcYFhgYGB4YFRgdFxoYHCYeFxkjGRgXIC8hIycpLCwsFx4xNTAqNyYtLCkBCQoKDgwOGg8PGiwkHyQvKSwsLCwsLCwsLCwsLCwsLCwsLCwsLCwsLCwsLCwsLCwsLCwsLCwsLCwsLCwpLCksKf/AABEIAMIBAwMBIgACEQEDEQH/xAAcAAABBAMBAAAAAAAAAAAAAAAABAUGBwECAwj/xABIEAACAQIEAgcFBQYDBwIHAAABAhEAAwQSITEFQQYTIlFhcYEHMpGhsSNCUsHwFGJygpLRFTPxQ1OisrPC4SRjFjQ1c6PD0v/EABoBAAMBAQEBAAAAAAAAAAAAAAACAwQBBQb/xAAqEQACAgEDAgYCAgMAAAAAAAAAAQIRAxIhMQRBEyIyUWFxgfBCoQUUM//aAAwDAQACEQMRAD8AvGiiigAooooAKKKKACiitXaBQBtUS9oHTP8Aw+zmVc7t7okgbhdY5a/60w8W9s1uzfdFW1ctrswuMrMRoyj7MjODyJE8qhPtC9pOF4giC3bYMja9ZG3hBMgj55fw6q2doVYL244lSeutq87ZdAO4Qdl1335+FKuH+2669wC9bRFJ3XPIHeTmg/0k/WqovYoNudjsNNtN/SKHxMqAukTOsa+XfGmtcoLPUXRXpdaxaNlYZk3E6wZgyYkaHXw2FP6XQdQZ8q8qdEeKYmxiFv2LT3BaP2gRWeUOjBoBjaR5VfHRLpcuLU3LSsuU5biuCCr81MjUgEGf3h36I5uL34KLHqVom1Fc7N4MARXSrJ2SCiKKKACiiigAorDVwsX5JU+8sT4gzlPrHxBHKgBRRRRQAUUUUAFFFFABRRRQAUUUUAFFFFABRRRQAUUUUAFFFFABUC9ovTUYWwercC45yoQVOQjUs07R3QSdIjepJx7pTh8HbZ79wKFBOxYmNIUDViCRIG0iYqg+mXtHtY18y4SwMpMPcX7QmIJZVka9kwxMRE7mlZ1EVxSEo117jNddySGkswJJzMfP4k+FOfCugGLxKrcFtbdo69YSI0/CgJYk92ka7U/+znoWt0HEY1S1ogdQjaK51l2AglAQABsxPMDW2LYBshQqhQoChQFCgCIAGgA8KhPNTpF4YrVs8xY/Cm1ddDrkYrPfB0PqINK+GPo3fT5046I3bGJLL2xdaQAIZZ7+UePnTJ+z9Xucs7HkfMRH0q0ZJpEpQasV8G4y2GxC3V7oOpB5bEbEEAjy1q2eCe0S1dH2jEERqdRMaaHTcGOcGOVUndE85jWQBXfD4mRGoI2P3viKnPGpD48mnY9LcG6Sqe0PdO48ORE+H60qV2MUriVM/UeY5V5s4D0zuWAUeX7iCJgctRqN+dWHwXpyjqoghgN55+BG1QU5Ydnui7hHLvHktaioxgOlegzdod40b+x+VOr8dtZGcNmyqWIA7UD93fw8a0QzQnwzNPFKHKHKsE1WXEfbnh7V0oLFx1X3mD2wc0TAUntDbWRz7qU4D2gjGXG6hgUhCBmIZQVUtmVYOcMSCNR2dNDq08iirCGNydFg3LmnidBSDiVwWit3uMN4qd58jDeh76qzH+1pLZBZbrOEYqe0ssWyqYO6wCCR40h6Q+0S5fwbWzeV7lzJlWypGUyueTMMMuYaDTTfekWW+w7w13JZxL2qKuIWyvVhTcKdYbgCrlYqTcBBhYViIIJldRNPS+1Hh0H7ftD7oS4SdY7PZhh4zEa153uBj7zqrf1ET3xtSc4O7urIwPPujw+Ua70ykzjij050X6b2MeX6gPFuJLZBMyNFDFuR3AqRCqH9nnE1tJnSLQcg3CZN17aGEtrM5UO7MuZiWgAAKDbfCuLXb7BwmSzMCfeP7znZZOyLJ/EVPZrqn2FlDuPtFFFUJhRRRQAUUUUAFFFFABRRRQAUUUUAFYY6Vmk+Pxa27bO+yqWPPYE/lQBQvthxttn0d+sZ2GUhlQoh3tnRSpaOWpWTqJqueFYe3cxFm3dOVGuIrsCZCkgGOQMc45089LuKPfudffAFy+Ea2gM9XZbMwMD77dk67Kw79I91Xf8ADu86Wtjvcv2wQqBF0VMuSNgohconkABTnYvHKQOcjyqu+hHSRr1krcbNctEAzuyn3W8TuD5eNT7hNzMuvLTz/X515TTjKmeqmpRtDfx3C2lXLlzO3aIHaZo5seQ8TVK9JcVNwqIgHkZ/8TpVrdMsf1Vm4w0LbnmQBt8SfhVL3gWJJ1P6/KtmBXuZM0qVHAXCNprrbukfGtbdgkwP1ypemC5d29ajIJuuJIJp64Pxc2zptNN2MtZRp4/L9fWktu4VpJRUlTHjJxdotnhfSoFdd40rHG+kl02vs0zMZXTkjKQ3ny0qG4SSiuIg93IjcHuPh4jvp1wuKnesbxKLs3LI5Ij97DAaurKZMyZIbnM+Mz/4rktpZGQtm8j+gPOKdukOISCQYZiARy8zy2A38K6dA+B2sXi7Fm7JtlGuXADBfLEISNQCSJ5xO06XUrVsg406Qx3sNElCDvJ7JE89Scx860GMLElrkltzGp59ozO81d/TLoBgrlq0StvDLbuDO9pUtfZEEMrECNwsEyRGm9Vp0t6O4KR/h117jQrNai6WKMguq6F1GYZYJ30YHSKItMGhmwtqdVcHv2PxG9KQFBBMTyI28j3+f+lR1VI1BMg+Rn8qVJxA7Nr48j/EPzFM4nFIkfBOIi1eDFigHvFbaXdvdLW3IVwAOZ0gwBpN58C46zBbbW3F1lDB7phLo0g28gMDUHJCxNedFxMkMp1A05+IB8D3+fjT9g+ON1SqcTibeWHswS1tWQZQCAc6RooKzA+7SRbQ0opnplK2qoOg/tWuFTZxOe48jLdVC5VDAPWhRJhioDbHOMx77U4djDcQMbdy3OwuAK0d5AJifGD4VoUkzNKLQrooophQooooAKKKKACiiigAooooAKgXth4r1OAcAw989QnlcBN0jx6pWUHvfxqe1RXtt4qbmMFok9XhbamBPavX5jwAChd9SCQBqa4wK86QYrrHCLEIWkiNdFWAR90BABr90+VN8AnKNok+XIev51yF2JJ8fXl+vWsWrmsn9af2rqBijB4u5YcXbZ7Q3HIqeR75j0gGr46PX1dAwHZdVcTvDKGHyPyqhi+hnTn9B8h9auToRxLrsNYfmLYQ+dv7M/SfWsfVR4Zr6Z3cRr9oJ+yVCRIDaeKCZ+BU+tVdfw8fD8p/KrU9pNiGsuNQc6kd8LnX1yow9KrEOGWDEgR8Oz/anwPyiZ15jPDU1c90D4TXL9q18zr+f50rwWHYho5jfloO/wBa1s8NUCWMn4CtBnNAmdT3mB6HT+9JcXhTOgPw9fzp+w0LsNo/X676Wi6p08fnXDpt7M7i3MQMJiFBtX3XtHQowDnsGJBYCNDuBM6089Nuh17hxn37btlt3NB2oLQ4+6wAJ7jGncFPCejjWzhmb3r1xWUc8rqwQmfLN6inD2ncWXEXxZklMPIOuhuNAMa8tQfEHupHFMpGTRUeIu5ngtAG535SfFianfs84Bes4uxeYBV6u4fe1yt2VkDmWJIBnQSY0qJ4jgxBzLrsY56wfLY1bmGUZAke6AvjoAPyqOaWlUi+GOp2ya3Us4i0EuhXU5CVPepW4pI8GUVxx3C7TNZIRQbJ+zgABVym0VEaRkaAOUCovh8SUIgmQNJP1NZ/+KXV5YAgakDkYrL4jNHg77FedN+iWXE3rtvsoACVj7xJBAjwgjyqG4lOzOxBHzH6HpVxdKcabmEv3yoBKGR4QFHzqm2vEzO+nyH6+NbcUtSMuaNM6YZ4htgTqOXmO7UUtssJyt7pMjwOx2I5eXKkoYGRpAUDygwPr8q2U/dny7x+pppK9xYvsSzotfvLi7AsIgvql0KVUAYhArXApGgLMFdMx3lZ1Wav3o7jLV/D27loZVuIrALKASJ2BgQZBHeCOVebOF457V6zdSc6ODbABktoGUQN2mI/eFW/wfifEEsC1ZwOKBDO5IFiyM1x2usAcQ7QoLEaJyrkGcmrLMFZqN8AxWKZgt3D3UEEm5du2X15KoQkkzvoo2g8qkYqydkXsZooorpwKKKKACiiigAooooA0u3AoJJAABJJ0AA1JPdXlDplx44rF4i4rZrb33uL4gDq0Ookjq0WByk1bHtv6VXFQYKwYzpnvlTr1ZIRLemvbc7DUgd01FcB0KCAIzOt63ZzMMoXM15Szr2lJgDKhK6gqY3ApJSrcaMbKxunX10rNrcec/lT70g6L/s0suaEu9W4YQRmGe0R3hkIHmNDB0aTa0BGxaB9PzrqZyjndeS3wnv5mrO9luKnCkc1uuP6grj5k1Vb6SDyqc+yvFw9633hHH8pKH/nX4VDqFcGX6d1Msfphwk4jCdgTctlbieLJJK/zKWX1qlH4eOsLiQhJIGxGuoM7RXoPDwUg/rvqvemnRpcxe0yhwSGRmVSYIB96NRmXfeRG8VHp3RXOiNpEKBprHow/vNN2auzX8k5tMu/gVmmPiePbOyroJPmRW4xDs2IUbkc9P8ASlnAFt37yqzRbnNcOgi2vaffvAyjvZl86jFrDt1ZbTcrvqYGZvQACf4hV2+xv2d2f2dcZi7au9wzZW4JCWxoGynQsxEgmYAUjeuHR44fad0ucSdcqW7VxrIIidCAwHJAqqF5ka1VX7dnUGZzKGJ7ye1r8Sa9FdI8N1uDxFsQc9m4vfupG3OvLXA7Qe7btO4thwbWdpAS5BCFtNAGyA+E1x7Dx3HqyuZhPh9asvLp51UnAMaWvpacQ7OE8yTljzmroGH0rLnNWHZDe66eVNF9xME6DU+PhTxisMzaA/raod0ox6YVZJzE6KO8/wBhWRRblRrcklYy9M+lDP8AYIxCGMw2Ech61Dntmfn9a2d2uXCx1LGSdgOfwAj4UsxOHg5pmD8pg+mvzr0oRUFR505ObsSBSobxA+s12tvIkfdNdXs5h4wB9PzHzpPZMA8p+RphR44JjDavWriotxrbq6qwlSy6rIEE7A6HlXoDoJdxmIjFYvEWyrKersYcAWlBPvO0k3G0gCSFg89vOWHu8jGu4/sfX571YfQLpccK1uFItAhbgzZlIYgZ1EDIQNW1hss+8O1NS0sZx1LYv6KK0R5retBnCiiigAooooAKKKKACsGs1pcugCSYFAFXYbo71/F816WbrWxDH7uTDkWrIg91wsoPMK1OVxVbGvlaSwlGMwSpbf8AEjK2Wf8A2yRyNSW9bDO7KMucAMTCkhcxC94GZ2JG/aO00k4nwYNaYhir2wWRljRgC+2p1jXNM1KSspF0RLpJwMYjQyhdOpcE7HW7ZLQDqGFzK4/H/ElUpxPhtyzcZLi5Shhhy8CPA7+tekb9rrkIOVL1swG1yyCGAbmEaFPPUSDKxUU6ddGreJss4XLeScswCCdWRyNxOvMGZGjaTTcfodrV9lCXWknzJ+c1I/Z+5GKLa5VtPmMEwDly/wDHl+BpkxHDXtzmUjJAbT3SZEN3GVI8xSvo7xNrdzJAK3WthjqCArhpEeGYa9/hVZLVFonF6ZJl3cItXbltS90jN2ipAaFOpUyIc+JAjWNzLniOEWjZ6sIoWCNp37ydSfE0j4bdjTup8sgGsF7G1qmedel3Dnw2Ja0whVhk7mVtj9R6U2Nhy9xQPvBZ+QM/Crf9rPRzrsP1yjt4eW8TbPvj0gN/K3fVecKwYC9qQQhJI11Go9BWzFk1xsy5IaZfA79F+j4uILY96/dW0DzAcpcuMO6Etx/Me+vQmHsKiKiCFVQqjuCiAPgKpHoXjOpxCEFYTM3a07TgL6EKhH81WlY6VggEqGG0oS2vkBVbom1ZIBVWdM/ZXndruGTtblBtc7hoRkuDadmEfekGdWOkIJ7Q+Af/ALhFYu9KrQ2BYkwACNT3eHnQ6YK0QX2b9BP/AFbYi8CvVoyotxCtwXm0uZgwhwqkkGIIvcoIqc8S4MyiV27uXoTt5H0Jpwt3I0vAQTJInKD/ANpHI/MGlpZl0abiHnEuB4ge+PLXwO9JKCkqY6m07IK1mWykwB73Ijw12qnum9w3sY5XW2hyJ5LufVpPoK9A8V4TbuoYOhEBlMH0bXT90gjwFV30y6HjIty1bZriyLmUb2wJV2QT2hEFkJEQTUY49Dsu8imqKww3D9GaPukLOxO5LdwAU+sUpxtiFBI0n1ywQd/1pTnZACE6TDR+vypDxbFlhkHfqT3ARHkKE22O1FIb8IeR5HKfXY/Wi5aB5a/WN/X+9cbD6jxkfAzSm7rPfofiNx5iaq0Z0crWG215c/1t4/GnHBX4nUow8yDA2IESDpqPCkya6TqP9dPrHia62TOh3Gx8PDvFTavkovgtr2b+0TVcPiCd1VWJzZSRCoTzU/dI8tNKtpWkV5bwYUyNOs0ytt5qeQDaa8jlPKrp9lnTP9sw+S403rEK8+8VPuP67HuIp8bryk8kb8xPKKKKuQCiiigAoorFAGl66FEmm265Yy3Ll3fGI9fhXPHY0M8A6JzHftp3meyPGTyrNs+kGO+CdYUfebvNI3YyRsieXgDOvkNJ+nh35chnO2XKBrzk66DwI+Ndbd0KwnSdO9pgkZj5DYTE/Di5AYiHjUghdidYIPIg6HnqNwKAG67h/wDLuj/MIAO8OjAsyuNjoog7gqPGUmMNu9BUkumjW/vMsTl7mIzBlO3LQM0Of7bbES2XU5AwOVjBiDsDBOniSBTXxbgi3bc2t3M5kbtZiIXsnZgojSNRStXwMn7lb9LOAEXr2ItMvVX9Xn3GIADhpBy6jNrB/wA0SCCDXT8LuWrwDoUBzZZ8NCJ5xV6cBvda923f+zvJlYOpK3IJyxeR/fIMasDI0nSTE+lvCT1B91uqYiAuiwTbJWNhuYPKBOgFLG4sZ0x34Bjs9q2/4lUn+IaN/wAQNSvh92q16FYzsPaO9tswHg2/wcH+qpzgMRWPKtLZsh5opjrjrIZSDrvpyM6EHwiqW4xwn9lxD2tcpEoe9GKxv3aqfFaufrZFRDp5wfrbHWIO3ZBbxKH3x6QG/lPfTYJ6X9iZo2iHdHbjdYxBMCM0CTryBzDkD/apWuLmdLo9WgfMifCo1wTDkG7/AJmlwgQByA7we8/GnhASf9rpygD6rHqNa2mWh1tYtvu9YNROYwY5ABV+9pp3c9RTt0ZtNcvSxGS0uYhUMCSQk6mBpO0dmdgajLqu2XMddCVbXxXN+WlTToHeCYclbeVusOdcuUsBopQ6SQPPWRpvRwcZIFUqNO0vxYDw/EPn510wqELNogrJlD7v8v8Auz4beA3rVxEtagqT7p0HjH4GncR5gb1rbuZpKEpcjUGCY/fWYYdxkeDUzFOGJdXc5CyN94EQxjmyto4/eHhDU28U4gLaE3gABzEss98AZ0bxAP8AFS7H4pQn2yhQuuYT1fnOjWj5x/Edaq7pb0iN6QrHqwYBPvHXkYBPd3mpSZWEbYx9JeMi/caIiZJyrmMSB24zNuZkkmBqYqMvMjxMfGfzqfcL9luLvqblzLh17OUXAS5zQFJUf5azvm137PfGeK9Gb+GcJftshOqk6o3ObbjRvT1Apd1uy2z2RHsGIK+DH4wD+dKbxy5GH4QPzH1j41zdMpJ7mn4j5bUXnlR5x8u70n0p27JVQOwBDCQD8o1FdlvSZB2+nMfrkaQdZyP+la5yNR3a+X6Nco7dDgcXDmNA31H+lOXRbpQ+AxaYhBIHZuoDo9s+8PMbqe8Co6Hzac5JH1P68a3zGfhP5/3rtHLs9dcI4xaxNpblm4rqwBBBGx2kbg+BpdVGew7pTkvthH2uAtb8HXV09Vlh/C3fV5A1SLsjJUzNFFFMKFJ8bcKoSJnw/WlKKZ+kmNFtEBbLmcSRyVQWae4aATymuN0jq5Gay0pM7gsSfUWz49rXzFOfDcQNCQROgnkQJf1zB9f3aQlRJUDRmhQOa29WUeIIuRSU4gqA09h2cgjXKSxIPlPL051BuitWSRJZcs9tDoTrr90nvDDfzYcq1bGKTpPWJui6sAeTbAA7gkgaAimtcYbkAOLbAawJlfjqk7EQR4GQVdq8hhSCjicpBGY95Rvv+I+K06lYriZLXT74t2cxE73VaD/KoJHr5wDWbmAEguA0feCLoe8rGYHxBPpXdbx2YZ1OmZRI/nXWPMSPKk9vFKWK2HDkDVQcy2+4lgZUfuazGkUwo38RwSt7/wBpICqU/wA0dpjKlSTpOoMjsg94FX8c4bdt9q5fuXsOzHMCOrNsknN1yLAzCW7W2wAHO42ttlh1W7zJWF178jHQzzDE6U147hFm9mBAYkHMrgyFYQQAYdFI8xrQ1Z1NoovgOKNnFLmkSTbefHs6+TAH0qy8G9M/HvZmGZ3S4yGF7LqXXkgi4mwiPeE/Gldu3dswl4AOAAxBlWjTMPOJ12M1l6iNqzT08q2JHbuVl0mmzC40bc6crV4HnWJOuTZKN7o7cJ4PggpW7YUEknMqkDXT7pkbUru9HOHnUAg/xXfzmudtqUKs1sjmfwY5Y/sSN0cwkdkuTsB1jfTup2tcPRLJAJS2ilFInbdn8SSNOekj3prW1YHOi7bAHj4d+4+B19BTeNfYXw/kb72IZGzmVMa7ErtAujTMusBhtEStcMbx63ALq08imZo72DJ20+XqKWPblgxJkAjeQQ0Agj7w0G9M2L6II4BR2tkCAV15g6gntbc+8miWSkdjC3uKk4O2Pszdu3FtMZthcgdlGk3GKdoE7aDQCSZp54B0RwuHYMloFl2d+2894J93+WK5Lj3ChVVYUBRJJMKIEwBJ0rquKvRowE9yj85pvFhFe4mich7xGHDA6TIynlIP60NMnSDgQxOHfD3TGYdhyAYcao3erA7gbgmDrAT3b1//AHz+mUf9tNfEeLYxFYLe3EZiiEr4gwNfEgiuf7MHymMunl2aKR41gWts1u4uS4hKMvMFWA35iGkHnoedNeFGaQdwsx4iFapZxvo5cNwHrGY3WcMzjMxYguCSTrOU6+HOo5xDhrWyrDN2gZzbh9QQQBESI/lNchNVRqyQS3RxeyGBEeI8v7bfGkSoVaDyn1HP5a04tZyhLiElG08VbmrciQwI8RHfWL1vONYkaSDqI5kHf0nfUCqJk5KMo+zX9jU9nKYnxU/ralCNO+h/P+1ZaGBBH/jxFcwSN+7fvFOZeBy4TxQ4e/bvr71l0uf0HtDyKSPSvW9tgQCNjqPKvHlxZE+Eeh0+VepegnERe4fhHB3sW5/iVQjfBgR5imiLPsSCiiinJhUX6Z3COrI2UOW8FOVSfLX5ipRUN6bO3XWhbaLgR8q6ag+9vo+qqCh3E7xok+Bo8mlt+sYIgMoSRBAJ7JKlP/cXNEfeA8KSXsUGUg++CwYHRX1zGAdU9+QCNASNV1pCmOUkF0aybgQiA3V5hmfSe1bMHSJ90+FdLfFD1TC6i4gxqcwW4SoyA7T2hbkHKN/hmbLpGqYo7amNYmLinw118wZ/ipVa4y0EZLd0c82jDzXQE/0+VNd+7bIDAnKdRn10OoK3F2Ed/wAawGmNQ3dJAb+V10Pp8aVNobYf7HEXfQ3iwG9syg/mYDP/AFTPjvTgcfbgB0CgbGBlH8Lr7vqVqJB503I2Ddlx/Cw0+EedK8LiXBhW1H3X0b0YDbxKt506nQriSpXbQo8g7B+0D5OO18c1YvYhSALy5ROhJlAf3bgjIfPIfOmfDMs6g22bmIXMfSUuHwMnwp2sXHX3u0o95lEFRzzp/wDz/TVlKybVCLieEcsiD7RTNxw0ZsqxkBJ0cF9dYJyGSajnG7O2UQw+43ZJB/BmOUnwUmpJg2S5nuWXyqSAAIZAq6CU3STJ0Kb0kx4aCGTMDuU7anzQ9oemeknuh4Np2QLFXBMEOh7iCDPrW+E4rcQ6nMPn60+9SjCEYgc1BzKPO2wIX4LTfieEcwB5pt6ox0/lb0rLKCZrjlaHLAccB50+YbiM86gXVsmvLvHLzBhlP8QFOOEx1S0NFdUZE5GOFanFTUds46lSYumTok42Pdu5JrtcxAimNMbGlatjKV5LY3hUh6skUp60VHV4lyronEfGh5LOeE0PbMKTYjDg0iGP8aP8QpHJMZQaGzivAQ6nLoRqvgwIIju28uXOonxzhgdWS4uRzM6aT910/Eh0BI1ELMQZnbY8c6buKdXctlWAIg+m4MHkYoUqKbvkpzC2SoYv/lsclyRORz2dR+EsN+RA76WWsF1xy3OxeZcqtplush6ts378bkQTAbWSKXW8NN7EAwyvmRwRGYHKwJ7mDSQRzE018NvllNp5zK41+8GQHVe4lI88vx2ar3M2mthmxdp7Vwq6wwJDKe8b+nP1FcbhHLzHp7w/8U+dJMT1jJdcDOAFuRoGIkBwO5k+YpjxBgkd31Gn0irxdqzPNU2jfBOCcp5yPiP76+lXH7BekZi7hLhML9rb7hJy3F8BnKnzc99Ujh7mVvUfKpf0C4n+z4u1fBhUcJdE/wCzulbRMcwHZG/lFPwyfKPUU0Voq+tFUJHSoT02UG9LCVWwdYkZpzDy0H17qm1Q/p1cZblgq7JmzKcp0IzWj2gdGEZtCCNaSfA0ORktrcRrahyVVW94Z17IRPvAnZ251yNvM7tFuYVBCEToLkwGgmXiltlnZ2LOCBlWTZszr222XxU7cq4AN1E52DXADKrbTtXYUGVQGQGHP7oqNJlrGh7RCtcl8pZtQcq5VJtiDIElR36yKT4fBvkEkg7sczQCZPMw4ExERpuYgyK5gA1xVA2OYljnuKqarJYxbGbIe85TE1zxtrM2VJVVMFhvP4V/f7zy2Ha91Gq4GTGkXGnKO1l97NED5e94CI3MaA9hfMkROXUjUhTy13Vo15kDukTsMPIy2uyoMZhsO/q/xNO7HQGfeO2CumS32Qshm/CdyAT71ydyZiZMtpU7Y+wqw3FCJE5hsVaPUZufk2veaVniJcdWHFpOdshjm8JzA5fAEimO6gY5VEKmhjznIOeY6ZjvrHvEwnGIIDsT2ACY0IJnfnpMKO/fmKdSFaJlcxqkDOsZdmBJCjwdIZfULXC5fMSjh15Zo/500PqrHxqH4Tjr5c0RvsxjSZMMCABH4hse6pHZ4BirqLdFlTmEjtdXcjlOoOu+pp6bF2QmxVwNHWWzpzjOB5MkkfBa5qJEo+YdzHMP6xqPXN5V3bg+JU62cQPRbo/4SW+dJMRmB7Vso342D2mjwzL8iSKRxY6kjreaVAKgOM2UNBDQjlgrCJkCI0Oo0I1povWF0yrcWYAOWFOgKls0BVYEdqRJmAaX4nF5UQqS+W6jHVQVgODJEd+mhnUaim23cNtuoYswUQp7ADWz7qsdgV2Ea6fFdLOp0csReu2veAjaVOYT3d4PpW9njdbXRk0Jkja47CQO7Q6eSgDxpx6IdFBjLpa4CbNs9piI6xuSKeSjcxrtzM1zwdRVZ9K3EycZB51ueJiN6mOL9lGEbVGvWvBXzD/8gb6004n2SXB/lYoHwuW4/wCJG/KlfTSQy6qDI/c4h3Vz/wAWil+I9mmPX3eoufw3GU/B0A+dM/Eui2NsIz3bDKiKWZg1tlUDUk5XmPSk8GS7FFmi+GK/8Z0rY8Y8aiacQQ7Oh/mH966Fj40vhj6iRnjXjSPGcYOXeeXx5U12kY0usYDmd+Q5k0ulI7bEOAsHMx56T3EmGI9NPhTPxLCNbvtcA1Uhz5AgH5H61PuG8OCDvMknzO9NePwwN8nSAusjQ8yPHsx8aeOTdk5QvYjPHMKGtBl7jHoJ+sfAVFLjzB7wJqVca+yVrU+4xgncq2qk+Osea1FLy6nu1+Va8L2I58bSUvc5CnPDX8tu4RPaQg7QQGtvr/Ms+lNJOtL8CueUESysBPlI9d6uzFF9j2DhMRnto34lDf1CfzopB0axIuYPDOJh7Fph6opopyQ71EPaIISwe67Hyn/tqX1Fen9lnsoEE5WZzG8KrD/un0rk/SNHkj1m7Fu73ksB5lEtj5kUtxJXOirmcySETT3RlUF+Qm4pgSezTXanK2pH2q/NrJ57U59QxciYhGBltVBhmLAe4mUD955gQJNZ0WZnCWmOYhlLsSoyRktW1gOUAJkm5mXMSSzLuQkVwxGE3VOyiAZlG2uuVT93s6t4MBIk1tjeGNlUAC25gKUgMigQBICiFtr3e950gvcQu2w63ACi7kzmMy7jN4qRJMntmuv5OJG2cMC0lbajb3GiJ8CiRpyJ8BodLhkALKIBvGVoH4FiV59owRrAntDXGY23cYsfs7gQFcwLDMDJnLMRKLprvHizY3iWU63MO+YAgm7Gv8IU6+YOxjakoaxXiHUrCwtsDcaAjuU/h725zAmSab8S2aZ0B2200PL8UTA5Ce80ku8ZdzKrn1jTOYMgCCwUcwZynwNd+GWpuL157DOqdkbKSC5Md4nWmSSAnfQ7oMmRL2IXNIVrdsnsge8GcbMxmYMj12nla21gQNhW1aUqM7dhRRRXTgg4hwKxfEXbSOPFRPxGtIb3QjBsINhYHIFwPk1PtFcpHbY14fozhUELh7IA/cU/MiacbVoKIUAAbACAPICt6K7RwKKKKACoF7aMcU4dkH+2uoh8hmun/pip7UJ9rvCje4c5USbDLe/lWVf4IzH0pZ+ll+maWWN+554uWFO4FdMKerYFZEcpMHwI5istWlYrPppY4PsiVYLF5hmQ6cwdwe4/rWnXD4z0NQWxiGUypIPfTla4y4Hag+MeHmBvUpQMr6eSflJsMZpTPxXi62pywX5eGhEn41H7vHXbQH4an4AfWkTvoZk94Gp/mI90fqeVcWP3LY8CW8/37OWMuFmLHmYPjrP1+tNmIeSY2kn4AT9ac3sE6sMq/wCtI1IOw79fMsPoBWmDon1MHJ1xY1sNPL9fWnHg2l5DEwZiYzETCgjvMD1pJet5f5h9KVYNyr22GhmfgZ9dq0WeG4NN/B6w6N8P6nCWLR1Nq2qEjaUGUx8KK5XeGMxJF9wDr2RprrI157+tFduiA+1HOnin9kZ1JV7b23RlMEHMFkejH41I6jXT3G9XhYK5g7opHhOfT1UV2XDOR5I1hOI32EtdQAXAS3V2y7A5ToQJZpIiB91dopZgcH1gEnJ1hzMuYs5yj3rpBgnKgXLsMx01Jps4O6Fka5cCkB1ANtoCwrCI0kgBvQmpBw+7a6vsh3jPoAyCczabjUbb8qzxLMR3rmJsl3lbyWwREQ2qrcc+cBB6HvpNd4zbI6u7aKsxLNGoAzqzdx2OXbWl9y6q23/9Jd1dtjI9/IJ7W2gHlWuJx9o3CGw173ea7drsxrzJafJab8nPwMt79lZmdWy6DLMgEguWgEa65R6U34jCNoEZDkSQM3MDJr3bt8fCnP7Ai1lsXO5ZMArDQTp73Vgnzak93h6srhcKDmcKuYsxzHKknWCMxGhH3Y50tD2RvGJcghiACoM5okN77DxiAB40qwuDz3VtqdGcIg5sSNCRtliTTljuEv8Aanq7dpYE6KDl1JIjwYjfda36KIv+IWirG59oe2d5KH3RyXU/E1zudvYtxRArNYFZrWZQorE0TQBmiiaKACiiigAooooAK434PYIkNIIO0RqCO4iuppFZtQQApAWSSd2YiO+SfE+FAHn/AKb9BLuDxJS2jvZeWtFQW7O5Vo+8u3iIPfEZsYR3JCIzEbgKSR5xtXp3G8HS7hxbuLI0YiJOcDRvFg2s94qgeO4X9ku4jDPdcPbvdYrwZuyoZQ8Hst2ge6SfCss4Ue70nVvItL5QxYfAs85FZo1OUEwPGOVF/h91SAylSRIzLlJHfqNadm4wodmQmGxS3NAR2AGnbxO1c7+P64KpZlHW3mJKsxCNBXTxI2mp0eipXzF/gTWOjd99CGHZzgQ0sAQOyAO1uKc8Let4dAhV89vVlyGe0SQTIgSColiPdG40PBLxu37zOzql1XUHcoCVZdAf3QIB512KWkW6BmCt1QEg5myRmYyTE7x3GK5aXcfwpT/jXG7/AGhqu8Jv3Gk23ykFwoVsoWfLUAHeuPD8KYfKrNlOuVS2mu8bDSpLc4yWdurLKpxKXAxzf5YzTpy0yiKbcDxS1aW8Os6txcd1OUtJuKADAOjiCATIGauqmTm5Y2pV+X9fvwRDGEkDTQbD5n5VJOinCExTmy+n2d8htsrBCyHx1yyO4t4UkuXLNzJmOuYZj28xHZJiBBPvzPhFS72aYW02MCLGcIzAfa9oRaDKJ+6yPfAJ17I7tardI8jJUJT3tVV/iy5+imOz4KwW94Wwpze9KdghtPeBUg+INFRHifAcYbzthiotO2cAkghn7dyQNj1jNRXHkknVHn6E97LOqPdMT2LP/wB9R6FXBoorRLglHkbMRaUXBAA7Z2AH+zalmGvMEMEjt3eZ/E1FFSjyVE1683Vt2j778z/vKWAfan+Ff+dqKKYU4YFBFjQe6P8AptRjdEvgaQrEeByuZ851oooArPpDiXbEqGZmHaEEkjY8jT10G/8Am7Hn/wDqooqf8ivYt0UGiitJmNRWaKKAM1miigAooooAKKKKACtWoooAxb2rzp7Tv/q2L/it/wDStVmioZvSen/jf+z+iJXKWWHOmp/UUUVmfB9Hh9YvLGkWcltSTRRSI3ZBNj7p7z8abcIJOveKKKvH0njdXvnX72O10aj+JvpUx9n6j9qsnmqgg8wc9rUHkdTRRXPYy5vTk/fYvbG4RC5JRSTGpUE7UUUVV8nhrg//2Q=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52" y="4739215"/>
            <a:ext cx="2942420" cy="19580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591" y="2595034"/>
            <a:ext cx="2972443" cy="1978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50" y="4739215"/>
            <a:ext cx="3090163" cy="1958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591" y="4739215"/>
            <a:ext cx="2972443" cy="19283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52" y="2604557"/>
            <a:ext cx="2857500" cy="1969032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hQSEBQUEhQUFRUWFBcWFBgVFRUYFRQXFRUVFhQVFRUXHCYeFxkkGhYUHy8gIycpLCwsFR4xNTAqNSYrLCkBCQoKDgwOGg8PGiokHiQsKSwpLCoqLCksLCosLCwsLCkpLCwsKSksLCkpKSkpKSwsKSwsLCwsLCwpLCwsKSwpKf/AABEIANIAsgMBIgACEQEDEQH/xAAcAAABBQEBAQAAAAAAAAAAAAAEAAECAwUGBwj/xAA+EAABAwIEAwYEBAQEBwEAAAABAAIRAyEEBRIxQVFhBhMicYGRFDKhsUJSwfAHI2LRFXKi8UNTgpOy4eIW/8QAGgEAAgMBAQAAAAAAAAAAAAAAAwQAAQIFBv/EACkRAAICAQQBBAICAwEAAAAAAAABAhEDBBIhMUETIjJRFGEjcYGRoVL/2gAMAwEAAhEDEQA/APaCFW+mVa+wVPxC3ZhpAeIpuHA+ihRbFzMrQFcKQqBXuMKCMjiUbQdCKLQeAUThwpZaiIPSc5N8P1UX0DwKosi9yBq51RaYNRoPmES+i/kvO8ZlNdtd7jScAXEgxIueiU1WeWKNxVjOnxRyOpOjv2ZhTNw4e6n8W3mFj0WeBsj8I38lkZlWDG6tj0IBjpYwT5E7xG6XWryfSC/jx8M3sy7TUKDS6pUa0DrJ8g0XJQeX9rcLXPgqtk8HS0/6rT0XkWYVDTrhxbDXEiI8V+LpJPW8eSxK2MNKo4EvFzGkTx4gkIyzyZHp412fSDQqqjLrxzsp2yfTIZVc4Uyd5Mt6weHRep4ai4idZMiR+ij1VOtpj8evJpU2oqmFivxD2AGZvxWthcRqCPizLIBnjcQxgVzFSwq1iKDJBIJgnChB0kklCAmJr6rD35oWSigxMaahYN3p5JCv0RBppd2oQp+IUhiFI0lA0FCFrcQpjEob4dLuFCBXxPRSGJCCNMpoKogVjMW1tN7j+FpPsFxLMLrp66lmnxFuo3adi6NgeAFyulx1HvKT2O2cIPlxXOdpaevDtpt2qOgwbljfmb6mGpHUvkb064PNO1uNdXqU3aXNpAkMPPSD8rdgI28weIVlPKhXeHbRvMkWtBuCF0FfLA+uBsykA1oG0sJLiByJaFrDLdAkb8bfNO6Rlkfg6MY0jgsTgadFxPip73a4kGN7QJ+q9U7E4oV8G11OSGyyYIuIOx2sVwXa3LdLdRuw2cPy8Q6eHBbv8NM4OHbUaRrY59O4OzyNO0ctMo2JxfMmByxlXtOvx9I6dj7LTwDfD6IsYsHcKbarei6GPCodM5s8m4doVrFAEKxqODEE4TBOoUOkkkrIUBKE6SosaE0KRTFQgxCaEz3gC6ysw7TUqW5k8dhHusymo9mlBy6NXSpaVg4Ltrhqk+PT5xHoQtrDYplRodTcHNOxaZCkZxl0yODj2ielNoU4SWjILjTppvdyaT7AlcFnGbFtZnHTh2QP66jz9t/Reg4xk03DmCPpC4HFZD8RJGkvFJmgOmJFiZFxyXL1t7kkdDSJU7KctpaiSfI9b/3C0K+Lpts4+I7NF3HnAQnZbKq4qPFWAzSYaJMGfmDj0tCDzLsr3lZz21XUiTfTBB9JSkYtLkdbVmiymHyx9paRBM2O09UFkGCFKrTpxDAdotOrwmechHZZlbaFMMBLuZdu4nclctnmc1G5k2n4RTZ3dSw8RJBFzPA3VwXJlukz1enRV7aKsoiWg8wD9FaGrvLo4hFlJENUAFYFChgnTBSUIJJJJWQqTJ0xVFjFMSnKHxOIDBfjYfdZnLarNRjboye0WIf3cMOgcXWmOhO33XmuNZ4jpkuMyRdxM8XG5+i9KzTLQ4AuJIN4G5tb9hcrmuVOA2DG73ME8g6Lx5XK5OZybtnSxUlSPPsY7T8ziTPKb+Z4rW7M546jUDqR0viTycJu13MH7oPHta2fxPJ3I8I6Mb+EecKGTsbrJNzHH7cli+LD0nwz3bJM1biaDKrRGoQ4flcLOb1vx5QjV51/DbGluIqUtR0uZqAmwc1wvHAwSPbkvRZXVw5N8Ezk5obJURqjwnyP2XEjGfDuouN2v8DuggnV6WXYY+pDDeJsuL7WVQ6k0t2b3nqNBH6D3SWsa3L7Qzplx/ZrUKpFcgjw6SSfWwWNin+M6TxuqckzIsNGjij4+7hlQmNYhsMd/WJ34gc0+PyjTUkuJaZIEnjwN0tL4j0ErLMJi9ckXAMW4nb7rgsVifiMe97flFQ0x1FMNbPuHFb3arP/AIWiRTH814LaYH4bWceg4LP7GZK5zWAXcQSJ3LpuSepm6yuI39kl2eyZViNdJvAtAa4HcEAboyFz+RYt72U3kNBLQHxs6JadtiHD6HgVvNqhdfFlTVM4+SFMmFMKIUgjghFOopwoQdJNKdWQpSSTKFjOK5TKczqVMbiG1XtdTaYpDRABkhwJO5gDnPiK3MeHhphwHLeT0C4GjnD31azKTQ57HwG3DXBx8RIB8Twadp/PuudqMrtRoe0+FSTZ6JW1EeEj0XHdpsA8tLi6RyaI/UrRwlB9RrXBxBc0O3NjsQeoMi6Jx+CLqelxuOKFJOSugkVsdHimLgOOkcTc/W20+ifBtJcALyIXX47suzUSXPceQED3JVuCyprPwgcufql93FDleSHYNrv8Rpj+l09RoN162bLzjsHhR8e50jwtd7mB+q9EqFN6aX8bOdqV/J/g57tQ2o/SGwGiSbwT7bBczlFJ1ZraNz4yCTxBfJI4xYhdtjqGoLPybKe6e50/MIFrtSksbll/sNDIowoz+22QnFFgw2nvKTi4g+EPlunSx22oGDB5Ll/i3jw1NYLbEEkFvMXXqDcLCGzfI24qkWkAPjwP4tI2k7lvMJzLp9/K7MYtTt9r6PGxQbVxDtQJIIDAeJ6k8F3vYvBtg1jGlp0g8JaYt6ys7IuznxD3A+EU3RUI+Y3ILWngTe/Jdu/L/CGtAaxohrQIAA8kDBjb978dBdTlXxRdSwgYxgEWnbqdX3JRLUNhSdIa7dvHmOCImyNafKEmTDkShQUqmObTA1mJ2TOKX2DkgoFKUF/jFL8wUhmtP8wTNoGGSkhv8Rp/mCSlkJymSlRlWQEzXCuqU3Bka48Mm08PJeWZbkeJbiT3LXtqiXVTVbFIyfHqI+YEwbXsIXrZcq34gA3nyCVy4FOW6xnFqHjVAWVUnCm3Xp1QZ07CTNpvHndYnavtGMM0d5qDSY1NbIaY/EOA6+S0W5iWOioR4idLtgZMhpnZ0fZZeb40GxAPmgT9qoaxLc9xz2WZ98SXFrXFoPzbA+QKExXaBoqupBlRzgJJDCWj1C6PDYtoZDxpJ2AHDzQ+HwpqtfAAFwXRaJvfyScuhqzS/h7hID6h3dqPu4LsJmR6rOyLL+6pDqPp+4RlJ/jHsj4vZBJ+Tn5Xum2IqHd3lXvYowtSiDTJtdKuYhgrqTkzjnfDByXlFGGwLKTS1gABcXHqXEkk891J5VtZ31VICzllXtRceeWIBOnUXmx8ihVSL8jsQ+Y0dbD0uFfQ2HkPspuC3Dqyn2c78OrG4NEOp6SQVcXwAm4xTQGTdgnwqSL70JLW1FbmaEqJKg7EBRbUBIHMqWjVMIpU7SfRBY6rHAR9VpubaPRZWI3grSMSM3G4Zr2w4BzSJvyPI8D1XJV8lr0i6ScRSnwj/jUweDptUb1+bzXR4TEFtWpRcZgd7TJ/I9xDm/8AS8EeTgjSxYyYoy4ZeHNKPKPOXM7tzHjvHg1qbNDnOAAfUa0mJm07L1DLadMugtFvlFtI/wCkIT4cSDAN+IEj1VjhElAhgUeHyM5dS8nPRvOWdWqQ4Hk4fdGNqSwHmPqsjOa8UyeMge5ACV1DpF4+TdeFU8K8ql6ZkgaIBOEykEGrNCcmKkVAlXVdkHQ+YVdNJ7hwYfsr0HnFYCk6fXy4rE3UWWlyGYY+EeQ+ym5D4B3gb/lH2CJcVuL9qKa5MPPnvaWFvGQfMIOgHuEuI+q2cwpa2dQZHXmPZZ9E2RsbsHJUVaHJK+UkUwXVHw71RODf4x++CzsxxDaZF5umwuaNLhB2uue8mzJTHlHdG0dMVm4pqJr40AhoguLS4CdmggSekkBYmPxtQXlvlpt95XQlljDsUjilPoFrtjEsdzpVGe76Lh/4lGBYlXHGpVZaNIM8pJvHSy2GORE1JWL1tk0XBKpsVm5tmbqXchkaqldjAXCWgSXPm9iWtIHUhaFVzyQXaINMSG767E+m49kNzSdBlBtWH0n+BvkPsgMUwPkWO5v/AE3H1CK0+Bt+CAq0iXiOErl5nc6/Y1DiJvtedAJ3gfZVwnpnUOgSq1RwTO61YOhgrGhDgkq1rIuSqiy2iT3KmU7nqDSsuVsiRYCuf7XZq2jh31HyWtiQN/E4NH3C26j15/8AxaxJblz+tWkD5aif0Q5VNqD8ltuKckdv2fxjatCnVZOl7AWzvB6cFpucfy/ULzX+EPap2Jp/DPF8OwEOEQ5hOljXDmDxXpbUZRcPaDjJTSkVVBII6LMwlAELUe9UU6Yk+aJifuokuiPwYSV8J03wCODzjEEulB4SsdStxDHHccVLCYSHSZXmcnvnZ2o1GNHRYbJqrca7FF4dTqYanTDJuwt7s7crO25o3ENBRmAg0GTyj2JCzKlQgmdpsu3lTcU/0IYWotx/YHVwY3AgpDERuPVEF4VZAKXjlnD4sPLFCfaJlrXgSA4AhwkTDmmWuHIg8VlZD4K2IZaXEVX3dd5hpLQRDbN2BWiKUbKdOhB1DePuUR5nJp0DWHamk+zWGEljTPAIHu9GvUYmAD5yEZh80bpAcCIETuPNVZhjKWzvFx8ImOV7BAyJXvj2ZipfFoNwsFotYAR/dX6Qs7LszY5tptYiLjlIRFXGjhuiwnHbbMSi7L31QEO6rKpMndOHLMptl7aLCVHvIVL6qpqV0Fzo0oltSqud7W5M7FYV9Fob4nMJLiAGAOnUVqVKyEq1zG/9kNSd2FjCwrsV2To5fhhTpw57r1KsXqO8+DRsB581vkrlsDm3dvAJ8JMH14rebiPomPU3dgpY9jLa1T981h4jLddVzxUeJiwJiwAsPRXZtm4ADR83GNwP7oOlnTWjYqRnFPlk2uuCw5W7/m1PdJQ/x0flKZE9XH9k2yFUpdAq2sMqVTMqfN3smwuMbVqNYxri5xi8R1JvtEpF7XKkxq2kdTSZFAD+gH3E/qgCy09Fr6eHDb0WZiLOPJeggqVHGyO3YG6i08PaypxGCi7XH1gowhV1nWhVLFCXaLjmnHpgTWvHEFTGL8Wk72n1Bj7FTCodhBILZHjDnR+KARBnhf6JaeBL4jWPUN/I061AQIQWPqNYOvJB5Tj6jqVSTOhxgk3A3AHTl5IR+Jlzdcy9psQbRJE8v/aUlJNcIehHnkIbjQx0iZLZ5CJ2J4+S06OcNPzD1sQuZwxdWaALOaCIMgw0kAj0hPTqQNvbmgKr4Nzxp9nXiuDsZCmXABcrlGag3aS7cGNwRuCOBC0jmMqSnQvPG4sMq1EKat1UcRKhMEXQoq+TUY2WVqlkDjKwYJJ3281e8z7I/L8FTlpLQ50fMbkeU7I0Y20jc57EczRwtapXpt0OaCQ50ggBg8RPWbD1XZUMO/VJgeslHtKlC6ENHFduxDJqJT8GWOz9PciZ3niVc3JqQ/A32U8fmTKQl0+glWYLGNqs1N26hHWGC8AHkk/JV8DT/K32SRRCS36cfordL7OW/wDz1Q7uaPcrZ7OZB3LnVC6SRpFtrySPYBFuPQ+i0qfyjyH2SsNJihLclyMSzzkqZEm6zMU6fdG42pA9Qstxkp2KFJsZxUabNTgEz0qchwPK6tmEQewg3EKLTdH48XBHH/cIJ+x/c9EJh0qZHsviQXRPzNt1Iv8AaVo5pl4c2oWtaHuEaiL7yLrBq0m4YiS1oc7+WQY3uBbY7j0VdTF1WzqLhcFjmudDm6gCDPG+yQlaW1j6juluizWwOVU6YADZdA1Oi55zfmo5rh2adWkW38Meq0KLpaDzAPurG0w86dxfV5Qswx1wYc3dsxMZkuHoYN1QUmh7mCXCWl7n/Lq0kTv7BQw1ENphxYAI8J5gAXHIcJWh2ifqLKQ0kbuBAIFvCb7cUBmg7xopgkNA4GIA2AWssY8/o1FuSVvsyq2Zhz9LQRAm4gEkwLqbsTEKnDUWUaJEl0cXGTxFp28uqeth4w+oAF0EztzhKrocVR8FrsWGgz/uIWpgavyeiw6zm6yDaGCByJ4p2YtwewNLzsSGjnt9kOc9jRmcNy4O1GyTLncrDoYt5B8RMEj5nek33V7qzouT6Err49QpxtHLlicXTCsRpLg17QS4wIv7hGMphogAAdFzWGc3W4gXE8eM7+l7dVpVMS6AWudMiRM2PGN1frpK2V6ds1GtkA6m3vuUly7sA2T/ADY/fmklPy8n/lf7Gfx4ff8Aw6Uo9p8I8h9l5vic+rUnH+YXaSQZcS0xPCF3mUY7vsPSqxp1sBjlwPpb6prDqI5nUQWTDLGrYswPhHn+hQndqzMa3ia0ec+kfqh31+qbQlLssgKqq+AoPriN0OcW38yjdFJWHufqptncb+kj7Qg6pGtjfzOj7n9Ffl1dr9TRJgB23UD9UqmVAkG8ja9x5JeUuOBmMfsyO1GJa52iAS0tm02LXn2uFlYFxc1jTr+bcgmG8hyjlbmuublrCbgW34n3Ks+GbHhaQ0XtseY+iRnNbrsdg3FUM1ji0BjeAibW2FkXgaZHiJ846ISk9wMjpt9ETWqAUoBubH1uf31R8c01YGSZmsoFz3vJu4wDO37C5vMscaeIBv3Y8JvZ2k/aJXa4Rga0uOzRPmeAXK5jkxffVuSY854LGXG3Hg3jyJS5AMVimF7NROhz5Plcge4A9VHOsboogk+E7R/UbbqOGwVWj8zBVZFti72KFzGakQyIIIa6QLGfRLPHK26Go5YhDaxdUcNXBrT0khaFRzcMGmpDWbEiSXEc448eKyMocW6+90gmIc3xOmTBJ4AWS7b5g8MZ3LrQS5zfzReHDghSin2Fh/LNRXR0WHzvClrXd9TdqcQ0m12wSDyIB4rTwddlRoI8QMwQ63uJ2XkZy59V7KRc1xIc4u3IESSOfl9lt4PMHUGwx7+smASBE6W25LUJKDugubRqqjLk7xmXsZr0giDMyTJPOUHqNCoCfxHS08b3IJ4cFbk+Y95SaXuJBcWxydAM3N5RWY4MPHibqja53TjSnG0cpxeOVMGOJw3GJ4+H/wCUkwyZn5f9R/umS/py/Rv1EcjUyqvV1Sx13c+HpPRd9kGCdSwtNgaQdLZvAnS0GOllpup9ERT2hN4NIsXkHl1TycUYVfKKhdJqvG/4pibxcFXsykcXOPqtOoExCbWNIVcmwIZcwfhnzukcCz8jfYI0NSDFravozbB2Ug20CCI2Uw4EDgRzt9Fe0KnEYAEeFzmf5TAPpsg5YblwFhKuyuoNLZMXHK07+oQrMVAuD1IAi+/kiTgzESDykfohDgsTNu4I66wknp2MRmmJ5m7Cb7gjbh9+KspMJDQYJn13+0LOdhswLyJwjWTY6ajnAeVgStOngamslz4bAgMkX4mf0RceBJ3RmeTirC8cwNYBzP2/YQIoeSPr05i8x6oXEQI1GJPomZvbG6Ax5dFJLRvCGqlvBs+yLdgjwVLqBG4XNnqcv1Q3HFAzqtAH/hs9WgoDF5cNJGhsHgGgD6Le0dFEsHIJGcpS7Y1DbDpHAUezxoYinUpgw11x0O+w2XXVsgo1N2ASN22P0/VaBoDkFCvULAeogefJXHI49msuRy5M2i9uHOibDxfpJPNUZtndTU1tO0jVYwY5m1xcWWeW6Xm085nUSNhPAA8FTWJEGRqgSZJi92zvf9Fr1rVWcnJknJlR7U1B+Mf94j6RZOk/BOJJ/l3M/LzTrG+H2wPu+z1UpwkkvSmiLlFMkrKJNSSSUKJDZOkkss0h+CkUyShGVvUHFJJREZBSc0RsEklTIuzMruLXNDfCJ4W+y0qgskkkJ+RqAFVbdDvCSS50xuI7E1cW9EklF0RnP50PAPJYWamHti1nbf5EkkqvkxOfY7HmBc7J0klQM//Z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7729" y="4703269"/>
            <a:ext cx="2466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8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212" y="869610"/>
            <a:ext cx="6634137" cy="4997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3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947" y="926000"/>
            <a:ext cx="6821554" cy="482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9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983" y="774700"/>
            <a:ext cx="6497317" cy="5475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08" y="374894"/>
            <a:ext cx="7546119" cy="5200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rgbClr val="D50D8E"/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rgbClr val="D50D8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7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136" y="698500"/>
            <a:ext cx="646292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30" y="1041846"/>
            <a:ext cx="6898118" cy="4723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8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52" y="759070"/>
            <a:ext cx="7091166" cy="531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225" y="667924"/>
            <a:ext cx="6346837" cy="546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88" y="960025"/>
            <a:ext cx="6184512" cy="4904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930" y="709586"/>
            <a:ext cx="7203320" cy="5170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0" y="1549400"/>
            <a:ext cx="402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ĦAŻIN/TAJJEB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5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Custom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Pace Parascandalo</dc:creator>
  <cp:lastModifiedBy>Kathleen</cp:lastModifiedBy>
  <cp:revision>7</cp:revision>
  <dcterms:created xsi:type="dcterms:W3CDTF">2014-01-07T21:55:33Z</dcterms:created>
  <dcterms:modified xsi:type="dcterms:W3CDTF">2014-11-18T14:49:33Z</dcterms:modified>
</cp:coreProperties>
</file>