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EAFA-954F-485A-9FFA-BC7724E6F65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55191-B015-4528-90AF-7767BCAE16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EAFA-954F-485A-9FFA-BC7724E6F65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55191-B015-4528-90AF-7767BCAE16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EAFA-954F-485A-9FFA-BC7724E6F65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55191-B015-4528-90AF-7767BCAE16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EAFA-954F-485A-9FFA-BC7724E6F65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55191-B015-4528-90AF-7767BCAE16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EAFA-954F-485A-9FFA-BC7724E6F65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55191-B015-4528-90AF-7767BCAE16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EAFA-954F-485A-9FFA-BC7724E6F65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55191-B015-4528-90AF-7767BCAE16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EAFA-954F-485A-9FFA-BC7724E6F65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55191-B015-4528-90AF-7767BCAE16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EAFA-954F-485A-9FFA-BC7724E6F65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55191-B015-4528-90AF-7767BCAE16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EAFA-954F-485A-9FFA-BC7724E6F65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55191-B015-4528-90AF-7767BCAE16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EAFA-954F-485A-9FFA-BC7724E6F65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55191-B015-4528-90AF-7767BCAE16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EAFA-954F-485A-9FFA-BC7724E6F65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55191-B015-4528-90AF-7767BCAE16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EEAFA-954F-485A-9FFA-BC7724E6F65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55191-B015-4528-90AF-7767BCAE160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family-activiti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476672"/>
            <a:ext cx="8463056" cy="561662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200244948-0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404664"/>
            <a:ext cx="7749818" cy="582047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24381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8580392" cy="612068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Kathleen</dc:creator>
  <cp:lastModifiedBy>Kathleen</cp:lastModifiedBy>
  <cp:revision>1</cp:revision>
  <dcterms:created xsi:type="dcterms:W3CDTF">2014-08-28T07:10:01Z</dcterms:created>
  <dcterms:modified xsi:type="dcterms:W3CDTF">2014-08-28T07:17:41Z</dcterms:modified>
</cp:coreProperties>
</file>