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EEAFA-954F-485A-9FFA-BC7724E6F654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5191-B015-4528-90AF-7767BCAE16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mily-activit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8463056" cy="561662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0244948-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749818" cy="58204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4381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580392" cy="61206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Kathleen</cp:lastModifiedBy>
  <cp:revision>1</cp:revision>
  <dcterms:created xsi:type="dcterms:W3CDTF">2014-08-28T07:10:01Z</dcterms:created>
  <dcterms:modified xsi:type="dcterms:W3CDTF">2014-08-28T07:17:41Z</dcterms:modified>
</cp:coreProperties>
</file>