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58E0-60B7-44B0-A022-DAC8AEB0F44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BEA0-48F8-446E-A85B-8F5C89E345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ds-library-with-male-volunt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684" y="0"/>
            <a:ext cx="921368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3333-849x565-teacher-and-child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1" y="0"/>
            <a:ext cx="9119739" cy="69057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j0409048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3625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Kathleen</cp:lastModifiedBy>
  <cp:revision>1</cp:revision>
  <dcterms:created xsi:type="dcterms:W3CDTF">2014-08-28T05:54:01Z</dcterms:created>
  <dcterms:modified xsi:type="dcterms:W3CDTF">2014-08-28T05:56:52Z</dcterms:modified>
</cp:coreProperties>
</file>