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FA58-59A9-47BA-B413-64AA890CB923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E6C3C-E116-4FC6-993E-D65591E4A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cute_kids_cute_play-w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3330_962_1182688636923-ki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50df217b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717" y="-20314"/>
            <a:ext cx="9219717" cy="6878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ds-play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86" y="0"/>
            <a:ext cx="936398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outh-soccer-indi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404664"/>
            <a:ext cx="9661810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ng-around-the-rosie-childs-pla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Kathleen</cp:lastModifiedBy>
  <cp:revision>2</cp:revision>
  <dcterms:created xsi:type="dcterms:W3CDTF">2014-08-27T12:59:25Z</dcterms:created>
  <dcterms:modified xsi:type="dcterms:W3CDTF">2014-08-27T18:25:10Z</dcterms:modified>
</cp:coreProperties>
</file>