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71" r:id="rId4"/>
    <p:sldId id="270" r:id="rId5"/>
    <p:sldId id="269" r:id="rId6"/>
    <p:sldId id="273" r:id="rId7"/>
    <p:sldId id="268" r:id="rId8"/>
    <p:sldId id="27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7A8C"/>
    <a:srgbClr val="FF4F4F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327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956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597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352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66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57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528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502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201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329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C6AC-7D3B-4DAC-809B-F31FD7C3E5A9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671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7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C6AC-7D3B-4DAC-809B-F31FD7C3E5A9}" type="datetimeFigureOut">
              <a:rPr lang="en-GB" smtClean="0"/>
              <a:pPr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7D8F1-F375-4114-A731-E379E4736B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00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297" y="1541509"/>
            <a:ext cx="3995936" cy="4032448"/>
          </a:xfrm>
        </p:spPr>
        <p:txBody>
          <a:bodyPr>
            <a:no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  <a:latin typeface="Comic Sans MS" pitchFamily="66" charset="0"/>
              </a:rPr>
              <a:t>Il-g</a:t>
            </a:r>
            <a:r>
              <a:rPr lang="mt-MT" sz="8000" b="1" dirty="0" smtClean="0">
                <a:solidFill>
                  <a:schemeClr val="bg1"/>
                </a:solidFill>
                <a:latin typeface="Comic Sans MS" pitchFamily="66" charset="0"/>
              </a:rPr>
              <a:t>ż</a:t>
            </a:r>
            <a:r>
              <a:rPr lang="en-GB" sz="8000" b="1" dirty="0" err="1" smtClean="0">
                <a:solidFill>
                  <a:schemeClr val="bg1"/>
                </a:solidFill>
                <a:latin typeface="Comic Sans MS" pitchFamily="66" charset="0"/>
              </a:rPr>
              <a:t>ejjer</a:t>
            </a:r>
            <a:r>
              <a:rPr lang="en-GB" sz="8000" b="1" dirty="0" smtClean="0">
                <a:solidFill>
                  <a:schemeClr val="bg1"/>
                </a:solidFill>
                <a:latin typeface="Comic Sans MS" pitchFamily="66" charset="0"/>
              </a:rPr>
              <a:t> Maltin</a:t>
            </a:r>
            <a:endParaRPr lang="en-GB" sz="8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AutoShape 2" descr="data:image/jpeg;base64,/9j/4AAQSkZJRgABAQAAAQABAAD/2wCEAAkGBhQQEBQUEhQUFBUUFBUUFRUVFBUYGBYWFxUWFhUVFRQXHCYfFxkjGRgXHy8gIycqLCwtFR4xNTAqNSYsLSkBCQoKDgwOGg8PGi0kHyQpKiotKjU0LCosLCw0LSwqLCw0MCwsLC0sLSwvLCwqKTUsLCwsKS0qLCwsLCosKiwpKf/AABEIAMIBAwMBIgACEQEDEQH/xAAbAAACAwEBAQAAAAAAAAAAAAADBAIFBgEAB//EAD8QAAIBAwMCBAQCCAQGAgMAAAECEQADIQQSMQVBEyJRYTJxgZEGoRQjQlKxwdHwFWKS4RZTcoKy8TNDk6Ly/8QAGgEAAgMBAQAAAAAAAAAAAAAAAwQCBQYBAP/EADIRAAEEAQIDBgUEAgMAAAAAAAEAAgMRBBIhBTFBE1FhcYGRIjKh4fAUscHRI/EVQlL/2gAMAwEAAhEDEQA/AMOEogSpxRrdutCyNZ2fIINBcs2Jp23pqnp7VOi3TbWAKmlmJKXsaLcwHEnn0Hc0a3pfb3+1WXTtKm12dwkCEkgAuwO1ZPyNd6g6BE8Dd+xvlGnAPiT5eN0AZ9MHmkMnPZjyFlWaH8p7GwH5MYfdCz7f7tJWdNu7gfOf5CmT0W5EhS3squT8/h4q36b+JH/Sbfik7JKwsqrM/lXywoMHaRPvFaTRa57ruVthkBPxPsaVnJBB80/yqtm48WOAEfPx+ysI+BNI3f8AT7r55c0br8SMPmpH8aEbdbyx1W47OMJbDEAuRkACYBxA9h70LW9Itajc1tlU7jPJn1IUCQAZH0ouLx+KV2iQaT7j3S+RwOSMXE7V4LErYngE/IVL9Eb91vsasOo9IW0SLzhUwdwUvI7bQCJ/2NOW+j6MiVu33McjavzBlZpybiD2yaImahQN2EpDw8Oj1yv07kUqJtORyCPmKE1urPWIgB2b5kSWYHs0DCikiKsIHvey3to93NV0wYx9Rusd6VNuom1TRSobaLSiHpRrVDNqnSlQKVykQPSmyuRTDJQ9lcRA60KK9topSo7a4pWh7KiUo9civUu6ksy1yKYK1EpUC1EbJSDFRYUUrUSKG5iajnrml2qBpgpUTbpcsKsGSgpYmolqObdQa3QyCmWuBQt1eqWyvVCiiWEyKPZFBUUxap6JUOTSsNMtWT6fYqF8B/hHLEQTO30wearLRwYwYMfOMfnWp0uksjYbuoS81sMq5ZEKkiAFDiByTxPtUMqaSPSIx57Xt/aDh4sUxcZXVXIXW/8AXlupdM1iWHKLDMJW5nvyAPp/ea2TJ/QHiATJz9Tj3rGDSL+lLdtXrP8A8gHhlJYqw2kI+4wR2MTwJ9dLeS5tgMpAIiUyq858w3ek1iuIGZg1ykgknffl3UOnd3LW4vYj4IqoAbDfvXLOsZGuM3hhEOC93Z81EiJ9p7g1Sn8QizZNsK7M+4llIUJB8xYkZEkcetN9S6T44t7lW7DGYYWVXcFALTMjnge9I6ro98Fgq6YAmDL3Xb3IZbYkemKXja2UBx3PmnjQ8EqetpqLdq0VCMzyofL3COVRtu0ydvvxjvWo0FlbJwqrMglQAJ9MdhFU+u6ezXdK2y0wF1CGVgGtbQgfBAMEggDuAPSaf6hZm7bENmRIdgMAkTBA59/2l54peaEaw0bLzAXE2u6zpNm6V8a2ly2HJAlhE7onaRIlp9smg3vw1p7JBFq2N4MNkeYEEA94iRP/ALqTX23eHtI2xHMTETkemeTxmO7Ouum5ateU7i+1lO+QBPPln4ZJEHnvRWZMsZ0g2BX+lGSFhvbn+Wqjqn4fZoKWBagQYYneR+1DH58VnL2jZeRX0C9eQhXKxIBiYj2J9s1S6/pSgMUYttI3CBIBEzgn1E1quF8VbKDG4Bu+wWW4lwot/wAjLPfyH0WZ0iKXHiGF78/TgHvH0BqS6dGuhQ3l25YkCSEkx6S2AM/WianTZxSLpWiHxbgrO3o+Fw6o+m0XiMQuAIzBPLBRwPefkDSptmCewiT8+P4H7VyY4rm8xE4mY9+J/v1ru6lbe5QdT3HPHvQytOi9vKK5IRYEL2E+YgE/EZJ+vpijfogu3CECovzMe3xZJJIAGJkYFR1VzRA2/lVXtrhWmL9raxEgwSJBkGPQ0I1JRsoRFciiEVyK9SnahFc21OvRXqXbQzbqBt04oxQnWoVaLendLFKiVorChtUC1HZKhstDZaMaiRQXNTkUtoGyvUSK9QtKc1KQFFt1CKktNMCp5jZTto07ptSynynmOwPywarrTUdGo3NV7hRWm6Hqv1wF1toBmCAPMPXGOPyrarqEJ+JJ9d6f1r5xa1e9QGIkRkjtnkjJ5H296ZS6Mbcxyfn/AOqoc3AizXjtLBG1Dl58uqvcWd+JHbacDvz38qu9vJbbWXrdnJmWOIBPv+zOPf3pUXA5DDAI7k++QIB/hUOi68MmxiAVysxn/LkirS6QyE7BcK5CqVY/OJkfWspl8Pkx5C1oJHetHjZTZWhwNeCoNRoroJZbgW2IWSwEZgnaEMmTwTye1OdIvWyCBd8YrkFmSQOBxgcE8dzTVkFp3W2TI2yV954OQP50trXNi2XtJbZhtGTtHIGSo4+nNLySA/C4bp/bqjXNPuu7mJXy7VERkA7ZPsff+FRv9Oa407WHOPFKxIG4+Qj0B71mE/G926yEom3cVYAMQZACgtghp+0j3q56X19muBG5YwNv7Pl3eYNEQP7zXWQyNdWygHir6K9ZktWVwCYAIwcwByQcTieap9da8JfFtrEHzICGgHgzgFTMH596KeqoW2Ol7DCGlCrQ04PvxxMHtRrmqUypV2kEQwK4JBIhZJyPbirGPAybFNpJyZsAG7lTanSKYYEKGBMNOCIkYHuDVDrtOBkMD7DdP5itV1As4yNijgC2QBP996oNZpPRl+uP44rZYpeGASGz1WMzgwuJYNuipilR2U1c05Bgj+/pXWt4p+1VtspTbXRdIo9kLuG/jv8AynvE8xmK7c0xuMxtqdo/9Dk8nssk/OK4a6ojC6rChpdd4YaFU7hGfyB9V7x3xMjFCbQkW9+5YkKBMtMTwOMetQAqS8icieJ5rmmtwpdpexQNtcK1Z3bQvP8AqkiFG44UCFAJgYAkHkkmfUxSL24JB7V0G10ivLvQCK5RSKGRXV4Fe3VAmuxXIqKmotQmFFIqDCuFTBQSK4aIRQ2FDcEzG+lCvV2K9QaTusKVTUVA0W2s0ZqQfuURKOpqItV0CigpZ4I5phHxHY80W08UB7TKYYFTgwQQciRg+1SRqkKO4QHgjYq1sav1qwsdR28Ecz2rPhqmHqJjBXWzvatfp+uMOSf9TfwmKl1HXW7ybAfDLGGJXeApgMQBB4n34rJpePrTWkL3HCoCxPAHf+nzpDI4dBKLkHLfyT0HFJmHSzr6p1uio4O6/kgA/qjkSSADu4H0rqdMS0QyXA3I2i2UgQczuIOT6VDqdl9Oyq8EsgfHAkkbZ7kERS9u/uoMOBEAHs5c+lfQJubiUhJjeKPI87+pVxp7o7/mAf41fabXI1s7Sd6x5RIkgZ/6vWI49azWltE9x9TFWFjVeESQU8w2mUJ4zj07j6Co5cAlbSNh5BiNn8703d6iw3BkuspJJMSBPMicfKRxPrVPrNOCT5SvOD7GD+YNOHqr/sm2vytZ+5BNCs22vPlwcEkweAJgAD+VLYWPLi257hprx/lFzciLKAYxp1X4e3NVJ0YpHU24NanVdN2D4t3aYI/jVDrrVXEM7ZAHNNhUmTimMEEUQqpq6LjBSs4JmPyP37+sD0rzCo01zVeCRyRb629i7d26TumOMRAHrn7e9LRRK4a8BSmXWordImCRODUybfhn4vEkdxEckxH0579oyJqhMGR2rxCm0qV/TshhgQYBz7iRPofahEUa9qWeNxnaAAOAIAHA74Enk0OK8LrdSdV7IRFciiEVA1xdBUSKgwolRNcUwgtQ2orChNUCjNQ69Xq9UEayp01p1pWm7BrvRdb8yYY1ZdG6cr+e5O0EKAO5JgSTgZxnGDNVLmrvo9tLtoo7OQrTsVisiT3SGJgkATEjjNJ5z3sgtgPPevvSZwmMkyaf0G3mrO6ou3b1u6ktbKMzEyVS4qlSSRJ8zMuIPkJxVF1PQeC8djkfzH99iKsrPT9xuoDesi248NEuuqtZ2L4YusW3GCLgkH1AEcJdaZN4VAAFB+5jn1OAfr7VT8HlnMga4V0PoOfdzrkT57qy4vHF2Jd12r35e1pFTRAaEKkDWtWOIRQa2n4KuWrVq5cedxO0GJhRBgRnn+ArFLV50zXW0QrvfMSrIpWYyVIk81WcUjllx9EV3fTbb2KtODPhiydc3KvAUfX29U7+MbYK2Li5VxcAPsGBH/kapdAuatut9dS/Yt2wseGcECBt27Ygk+32pDRLUsRj48ZrH3Y235nxXM10cua58Z2O6u9Ppx+8v/7f0q00+jtOrBl3cQ0wByADIkT7A1WaNCYxz7VdKhO4BXkEgQhhVwAQT5ZPMg+tVudOY20OZ+iusKASOs8gq67pdOsfqXMtswSwBEyYUSQI/MVYW9dgRKgsYXIcCYCjvGPvVd+nhX2sfCHBDkbhMZ28Aj5nvUbpO4hVYmYLHLEekjhfYVVRsflu0aya59P2q1ZzSRYw1adzyTOqvoR8QPaACZ5iZAAj1E9x3qi1tqauW0h2glAk/vkr37S0nOOKFqOkXRyhxgxmD6GOKu8UQwDs2O9LVHkmab43t+hWUu6UzQGskdq1Q6SSPT5jg+lKf4YGcLIWTEkE/kBzVmJ2gbqndhOJ26rOla54RIJAMDBMHB9/Strf/Ddu1ac22LXREbnVD2kKoMg/X2g0j1xLr2p2gBY37TjAb4QYJXOTHpikjxIGVscY2PU7Jz/iTHC6SR24F0N/zofJZQioFKOUqBWrdUoKCRXJopWo3LRHIjg59CJB+1cUwUImoEUQrUYrimFAioGiNUIqKIENhQmFMEUNxXCiNKXivVI16oUjWo1pvw/+EbmqtG6ty2qqYIbfI98LH51mTVhpOsXrS7Eu3FX91XYLnnyzFQcHFvwndEa5rXW8WFqH/AbjB1GmnGN5kz6CK6v4GdGxqdOGERDsDn0xms0Or3j/APY33qf+LXZ/+RvvQeznIouHsiGbHu9JvzWsf8M3pg6uxOF+KGIPEeWYz296Xb8EMDB1GnmQI3mcx2j3qgHWb0R4rx6bjH2rq9XvRHiPHpJj7VyPHlj+QtHouS5MEnzhx9VfN+CmBjx7BMgbQxLGYiFiTzVR1Lp509022IJESRu79vMBmoW+s3l4uuPkxH8KDf1b3G3OzOx7sST9zTMYlB+MghJTmAtqNpBU1qYoCtRVNMqvIRhRLV4rQ1qVcq0MOLTYXtbr3DDaJ3bQMCEMEbiSMiYOD+dO6J75YeZW3KNipsZmYc/ETEAZBIHmimOmdQuKoVTgEkeuYnIzGOKvdLcuuZE4jvAxxukwfrWYysB2tzrFWTutpg54MbQbugOX3/hMC2dgVwAdqbkXlTA3DGDmeOaNeuMAPM8DywHIgebtwTIHtFcu6V5EFSBETM8Z7+sn7VG5ZukQ1wRzED2PeazZ/Txuc7VzPitE3UQLCSvNcEyLe0hSzM7AkQOfKe47cg1K273QSnlOGEsAWIABABI8v8qS6v1c2HCpsdoLPNxU2ERAYBSc0/07qVp7W95BIOLakwobaTIEASuZ/dqYiilI6Dr30vPMjW6gL7k91TqTGVEHPIjOIken+9VX+HG4JO0A4lu/aAO/NSv39PdwLW99pKAsSMzBIABPwjHeKN03TncCw8NUO4AKQFAgnBPLNHfv7Vcv4iyJobCPUqp/498jtcx9Ak9TauWTtW82P3XaB7RSOo1N5gQbtwg4I3tBHoa1gIgAAECRDKDPqSfX5Urr+mh1BQKseUjM7icD3n1pnG4pjyv0dR1NbpGfh8zW6gT5WVg79jbXtHpvEcKBPJgEAmASQCQckCBjmKtdVo6QfRRWgEmyzjsY69k50ogrdRLbFtpe0zBJGMssnIERIBJzERSnUunxp7V3AJa5bcTncrsQ0DgQY/7as9Fp7rqhRZ8Ni3jNvIWACRyQY9IMz9arOpbjbUyPD33CkEcypYHMz5h9+9JRN0zEg3Z9tiK/n3VlLboACK0j33G/mNx3cvSoIoTUdhQGqzVQ1DNQNFrhFRKKChTQnNHYUu4qJRGoZr1divVFFXDR9NpmuGEVmPooJ/hS9XWj66yWPCtgIRlnHxNk/wCw+nvQJHPDf8Ys+1eKZaxhd8ZoJa70y6glrbAesf3FBFWWk6u9skk7sT5iTVfdvb2LQBJmFEAfIV2F0pJEgHmFHJjgaAYnHxBHJSBrs1AVIU0FXlTBroNcFSArqgpBqIjVAJRFWuoZpGQ0e0sml0FP6Zf7/wB6i51BRYzW6k/o7XFX2muFQRxujK3FVhHoe3cfWqixdCGAFYR5jnkyAB6DvPNOaW1JEmMEmBPAJMfaqd72zhwc34fHr/K0cLDDp0nfw/KVnd1BK4fyggEk+Yz+zwBPOQeB9KS8K95jtSFkybj8dp8pzFOjWoLUZbIEYUxyGgtBHyNKXLqXBgyyESLgLBeDBUN3GfrOaysmJCZDv8PQLURSSFo1c+qS/wCFLVwXGJb9dLFRtAIZVnzAbjxRelacaVEtWma6Ue4RtEAK7btpJJwDzk5J+QndueJG5iFOAqKVB9jnA+ZzRUvgYXjHaKDI5laQdkxRHNQ8JlfcfIHMlFOC0cseTx8vamAT2Bg5P9/zqm/EWrZFQ7o3MYgAxCE/xHJ9fakdF1M2wpYud8MQ5XIMyRPfAyCP4VX9k53xArrt+S1y6qB35jPb61FdaQ3aNw959jSvTLpe0HaCGBEgiD5oAmMAYqHUFt21VmN0K7qoVGfLOPKioMySOBRI4Xaruio0nrlq23xKwPsizMTkFht+0Z9KQ1GhR1OxSGH7OCT8oOY9I70XT9Vt3LPi223KwC7jIJCnaZLZBj1zxQr8Had7DsoAiSfKCzEQM5B/lVpHxLJjeATYHMd/0tLP4bBK00KJ6qpu6q4ilVdlB5AJA+1U17UPtCFm2iYWTAnmB7960nULW5PE/WEyQdxDeURtYkKOxH3+UUPgb2I9In2BMAn61ssaeN8YkNC/3WLzsaaOYxCyR3dyrWoLLTTrQ2WrBVjXJYrXCaMy0NlqKICgtQXphhQHqJRmoVer1eqCMi/o5rqWDPFXPT7C3RyQZ4Iq3s9FA7rSYyo/+pCtv0jnc1nL+lMYHoPyB/nQ7eibuK2exAADmBihjw54qTZzXJRfhsJu1m06f7V49OatdaFqp3LVuujIKg7CYQsZ+gt6VL9EIrXanRIOCOx+4mkL2kHtRBPaWdhBqoUtE9qMNM3pV3pdMO8VYpp1qRnrogDB1cysp4DelMWkMVfXtMtLXLQFe7bV0Uf0ejqk9JpF374lvUzj2HoKtrhYWrj7fKqPuMgY2NPPeJqvtNmrrRoSlwLBZlIAPE7TBI75j7ntNK5B7Nhc0Kwxrlka1zj3X5cvssuursuNrkhiNygbZjsQSOJ94pP8Npeu6uVchBctqDvTKbjJIPrDGBk7q3DaKzctyLaN5QpRgFMjkGcKeZmh6T8N2Adx0wtMhVkIc8gyMI0YIHIrMyzGazpDfcrUxR9kAC4u9gm7nTNx8NwpzziDUbPRwhlVUYiRMxNEvdSWCVBYjKzgFvhAn51VdQ1t0rcYyFVCwVASTtExHLHHFUnZsvSCmq6kIvVen6e5Hiqbr252BWbyMYliFMcAc0K+umUKLiqAAwUM7CBxM75Pp3/Kqy5rnCl00+ousSsRZvKu2d2VAiZJg/kQaDY6nqUuLt01w2gq7vGtG3tO47ijYBmZySCeIp6JkjWgAbDw/tC1MvdaTTFANtpCiljtDXJ/YAEE5JjPsIoHWOmtfZFuG9tRt82wTJ4G15EGCQeI3GPWm7loWgu249vMRO6SQI+IHH25oL6h8BzPJBkLJHoFIHaDgc0u1xduNkyQHihsFXaD8D27CKLkO4uBg20kACdqhe/rJFN6y7t27USAI/WAEDBAIiQAP4encWq6heJKsguRHwuiwQcZPmBwOcV271HYU8uxpPkYeIcRDDawxz9q44HnJuVzToR7WuvG34XcBi0ZMEkABpgJme1Ze90sqA6lkYiWLMTvBJMMsz/E1dWetG3c2hxlWLA2zJI2kY3yfiJ9OfWj6brwKttIeBBZUYEedV8SA5DQSDEdxTkUoIqz9UN4F7AeazOn3XbdtXPhNbEOZlnGwiQAfNJjlgRnFB1iAOQu6O28y0dtx7mIrXarqJaDaumD8I8MQJMAFiOeOeJqr6t0+7531Abd5EUmF5bbgftQAcDPJrR4RbA4vc8Vyq9wSR0WY4leSxsUcZu7vYAgA9bWeNDYUZ7dCIrQLLBBcUtcpxlpe4lRKOwpU16pla9UExaeOttFoFzYAcnzEkT2xgx6/lTFjquCVut5RJkExJ2+x5j/AFUNdFNaLo/TETS3blwKQ122kMSBADFmMEGAWQ8j4aopOGxxt1FxV5DmOldpDfr9kG30y8yhtxSYK+S55gQMiRDCDPHf7D1epWy0OzbpH/03AIM5Jg4+Xt71HWaDY7Kp8vYZIE5gExuA4nvE96D+iH1qcWFsHNkNH0U5MmiWlgsJ3T9dtFcuAf8AMrAD7Ln71Ox1pXaF2PkCRgZmOTM47A1X/oZ9fyo2kvtanw9pnsUVvbnkfIxRzjOA2efVD/UN6tVn1Pq9q1tNxTnyypUiR8pxBHIFIN+JLB4Dfaf5UDqWhvkzeV1GcFCBGJwe0xniq6508AkEkMP2dsEH3FEjhsbu9kKWetw33Von4hQf/wAt/SnLXWAyMw7FfXgz2j1iqBeltVjZvpbsOjqwZoyvGMgtnJmPt9DJ8LhWkk7hAZlMIOoVsa800/Up70tc1xNIJdqSmnmMAVLNM53JWGlvSavNHcIgjkEVmtM3mq90l2KFME1iElqvbe3czKYKmGMQpHYScEjvBkYntXNdqt9tdhkMYkcECf50qQt0Ayu4HIO3zdpG7ExGJHc5mphXBIZSw7qCMCYBMEgEwO8czBJrKZEJHwuC28MzJGhzT9kKwgByMfCoPM84Hpj1rptlLjFroVQZA2ZCk4G6flmKc1Y8oI7EH5dqNqEVlBPJwOMzn+U/SapTDoNhOhwJ3SsFiCjhBHDKpJMx+0ZAAB79/se7YIAKuFPfaJLDEiO3HbP5VWm1bna+0n4tp9DIUgH5GfrTgQqNqBTABVSYAWfTMD3ii2a3Kg4N1bIFvTjcSN5nBJwMe3cVwsykt4hVeSu1YxzJiYo13U3RG9VXuTu3CMyMgEcf7ip2wrjIPHECCfQEmT37UvIDp2/hFLXOFlKXNRbYeVlnAgQQee4yJ+YHyoWo6VZbzOiXHGAT2VSSYnA+Kef9j3emLukTkiMjtx2ptNJKxAmUIkD/AC7pgeXg49vsWHVzbv8AVcdpAAJSWh6JYfavgoCSVEA4BAbJ7YSY5PccVLSaXSWLp8FrfiIGjaQJEQ6jIlokjkSOaZ0Vt0TcwAuQ0bVTnIEyIql6jo7gUqkL8TIUkMJBCyTIgHkQBTQe8DdvrSH2bXO2PorG9rW8RQ10MoYggWmIZQ23Cr8LQI9Mii2nFxT8ZAJ3KwK+o+EwYP8ASsVrekX712Ny3F8G4FZ1XG4AsoAHlfdkN8u01rOl6q4qL4iXAxABJUEHAzIOD6/yoMjg34yQSVIt0kjlSrusdMCkMgMMM5nzdx7YIqjv6T0rfssTH1HKt7EfKsz1rRFYdPhM49COVP3+tabhfExkVG/Z37rJcT4d2IMrRbf2WaYUG4KZvnNLXDWgtZ5vNLkV6olq9UEwr+3pc/XtWm08fotuyU2sr73Zmt58xMATMRHMccVRW9SmASASYgmCT7CfQflTCqP77fPFVj5BKBvsrOPVjk23mrD8Rsr3Qy4JXMMpGCdskHmIHyAqs8M00EH1HrA/ic0ZbMiR/Z9MGjMkaxoagyl8jy+qtJC3XjZnmnWtcce3aujT+v5VLtmofxpFAyfAzL8mIH2Br1yW+M7oyJMwabu2CBIzPuKSuMRggqfdTE/MUMzRg3SmBKRVoLY70tqLuIImnoYie38fUigvaOeK6Mtigcd5VSRUlanjaPdR6c0NrAPaDRhmxlAdhPCDbuwastNqKq3tbaJavxTFiQWEBpdE7SVodNqIOf6Vb6fVk8kT2JJG4ejH7wTWRTXAd6e0vUKWlgDxRVjj5RjdbStPqbJcEKzIYIIG3vGTIP3rP/ivrN+y1u1ZstcIXxdwtu+ZZdhCiOPrmasdJ1PjfMQQrCJH9R7GrPT6gMOdwjJGPoyDj55GMms/kYRbeoWFp8fNZLVGndy+c9YbU6i4r/od1dqBQCknJZudmDEg47VbfhXXXfGNu7ZvW/1ZYFrbgwGGDiIkng/smtUdNDRODyOx9PbFD0eq3Pc3YCttUQRETA5/7sfvVVSxNa0UE+1zjdqv1Np/G3F9q4kNO6AhEBQMAkznuimnNUgZCFbwyYAY4ZQDyBIMx796O+m8VpM+m0GASDI+v9/NG/bt23Cm7cWf3mMQOeBn+dJmuh3RjVClY6NWcgMTt2jcY5P7UYmP9sV630y5aSbwVisBdpJkfCWLQMsSPtR/09Ut/qvOdhZY7lQfKvpkRNZrUfiAuZvae8VUZQLcIjMmCYmD2E5qceOd7CC59K4tOkvsKs7gMLYuHy+pIyF8w7CcUM6MveUoVQDcHXzEPuwQpnsIMHv6c1S/h7ri3L2xbcN4JOLATIuHed58x5EA8iDg1eEsAIEZyCc++YyaHIDG6m/nuix7tQrLop2l0Y58oiBtmCR2MY/rTSNgsJOJMA5xOB3JxRW0puBTIWecZmMZxHYn3otqzbtjEADJO4AfP0H+5oDo2E2SSVwm9yd1W/pwByt0rBJUW2UnEgbs1PqOpDWG8otCfKCdxcDgSSTI5ngz279ua+2r+eYUkGYhvKzSJwR5SB6mPWk+vXLZElnY7FIBEASJAEGBIjgVecHhBkHhvyv6qs4lLogIrn40sdqOTSd6nL7gkwIHpM/nSV81uDyWEZzShNdrhNeoabWi1/VLVuCwhm+EKm7dgZDKJXt75x6UHpPWHYuGD7lIkCNgnb5VcGMA/PEkHNZPwb/i7EJDtDEggQJxLdgI9YEYq86b0G4qhb19lSSQiuQGbmf83FZLVoF3S2DomvGk7rYrdAQseIJzBEDJ+v8AUUDoqfqyDzuJz7xieP8A0aQvtvW3atSJAPsABMsPb1+varvSW0sqFBjAJkxJ/e5wcflQxmtdMGg7UVF3DXR4znuG9iuuyOuQR6Zjv6YqW4evP0pG91e0nxOvqPWJyJ/l7VU6z8VAwtpWdpz5YBEHtz+VPdrYsb/nsPVVzcV5O4rz2+/sFe67XJZUs3bsOTPYevNV/Q03WjjcdxDe+FkH7/nWd/W37nmO5h2nyoPVjmP7GTitV0bRizb2hp85YngEkDj0GOTmgdsHSBt70fz8+6clwuyg1+IH7/n5S9YtlSRIK9gQTtx8M9hwajetknDAD047RyTz71Ysvlkkx65745NLuMdvSYGaLsVX7hI3LYjsfoP6/wBxSOoHcj2+HHPrVlqVnmKUS8PgZQVJ3CTADQY/7TwaKwACzvS8LcdI68vNIvb3TkCBPz9sUoyxRdfCFdhO1lkBiCQZIIMD2oCNMzwAT9e1XsBGmwdlUZDTqojdeBottyKAGqW+mkgQrbTa+OatdJrwrBxypmJP5Gsuj0xbvkUN0QciMncxbbR9QswAGKAADaV45mGAI/IcD3kml6eUuOSQQ7buWYxEYEck5mYFZno/626ifvMq/cgVfXOqBbYwlwZtk+ZWVgu1huBE4JE/xrP5eG1r2sZzPt+ea1ODxF74zJL8o6qxTVIJEqI7bgPyJ9/4Upd1RBm29og8Sc+5ENVL0r8O9PAM+OrRADai7APZpSPzqyT8IWnjcrsJB3ePqNsSJ8+87YAmfymqibCka63AK4hy4pBbDaZbWKy7lYEj3ODzic8U1e1pYqbjFuymIn24qlX8J2bN3xLYu228wC3LjuqgrBjf8R78/WrXS2mzJVgYiFjI7zJmk5Guj3s/smxpcLpPW9WW8rEso4GPL6QIHArOdd6uUum34dq5tzDttOVBBAIPrWgtAA/Lv6GMVm+o/h4Pqbl9luMWCqhXYIXYAw8zwQfdR35qAN24n33XBQ2ITfTnZkmy4gkNtRLbQYhlBUZIwPvTTWLqpewz3PDlA4iGPYoIBwR24pb8PaQ2Vui34gJYuQ3hpuLAKQzLIIEKfWpah9QqHeLgUQMgTE9mA4n3p7EwhMdQcOfLbf8AlI5WYIPh0nccwst+gara3JnzKS2QxncQd8hcxzkAegq76iL1y1bti15kRQfOpM7VBABOBOY96uLOtVrIecoHmZkwMAxjiM+5rEdQ6k84d/8AW39at8HGIkcQKLTW/l6Kpz8lnZNBunC9q/oquvggkHBBII9CORSV40e49K3DWhKzbAgk16uGuUNMqy0924+1k2CV+M5ME5AGYGB27U7o+ksT4jEscjxHO1BIIPnbnk4H2qtfW3WJ8IQoMSqD/wA4n7GgXNNdueZg7H95iSfuTWZbjucN3gA93OvEn/S2nbxsohpJ8eV+QWkvdb01hSEJuviSmAY4G88L/wBO7+EVOr1VzWHf4TQBt8hYKACx8zMGE59vlS1vRXQhXYAGIJJ5xxmiWfwxduf8tIHFxwpyScA8/SvR4cEW7D8X/rmfpsPRdflySfP8vdyClb0YXDeAn/XdVvuqGfptovj2E+O893/JZt7E+pcLP+n60P8A4Uvetv8A/IDXf+FbmPPbz/nX+ZFE7CI7vcT7/wBIf6kt2YGj2/tSu/icAbbVlEUGRuJbPG6BEt7ktVx03qjtpd5y5LkQAvw+kQPSqf8A4Sfu9se25Z/8qvdBo/AsBHYH4vh2tySeAT614xQNH+Ib9+9+5S+TPJI2nmxfLavYJXQ/iCbShiwuA7WLXBLSSdwX7ep+lEXqGxmHiccq4KtmcDdgke32rP8AW9E0NtvEIRuZXnbE4g/PEVTW+uXH2LcuEqnE9vmeSAJH1NKBlGwp6RIFu/8AEZYiGB5ODgGByB9K69wsN20988985rKaPqYdVJDM4IkoYZYHIwR6Hn9kzjiwtdXDkhzt7AlQDu+Y4ogeQhOxwOSsdZqtqAsAeYkRMcye4ntVa3U98Bhjvmft6f7VHqK+j7x2+9V81c4sUYZar8qeZxq9vdOl4MSD7jg10XKSDV0Xasw8KmdCe5WC3KILlV636Nb1EGQamHJd0a1v4Ruraui/dO23b3GT3ba0KPUz6d4HJEh6l1nxCAu2FJJZV272J+KO2AB9D61VWuv3wIF149N0j7Gh3NYzmWMn1pUYwdP2z+Y2Hh+fgTT8gNx+wisWbPj9eXp6qy/TAaNZ6iARJMTkDv8AmKpxdqXiU0YwUiJXtV6fxDtwqhkPKuDE+o8xP50xZ/F23/6/s5+2QRWYN2vC7S0mFBJ87QUyzPymfI8hbLS/ie27ebchMckMvbuBIq4S9uExu9DyPoRzXzYXKLb1bL8LMPkSP4VWZHBIn7xHT9QrLG47MzaYavoV9GNyCZWJ58pyRxJ5qr6h+IkshghDO2J52L6ek/0rGvrWIy7H5saWe5UMXgccLw97tRHLopZXHHzN0xt0+PNOXOovDAMQrGSJwfmKQdp5rhuVEvV7sFR79VB6BcFGZ6Wu3aiUZgKEa9QzcrtD1BNaSl7jeWPcfxqys3WW44UkCRgEjsPSvV6qNoC0snJEbqFwFYuOPMTh25nnnml36ld/5tzOfjbn15r1ephrR3ICD/iN3/mXOf32/rUf8Ru/8y56/G39a9XqYDW9ygV79OuHm4/+pv6179Jf95v9Rr1eogaO5DK7vJ5JrsV6vVKlArq12vV6vKC5Xa9Xq6uL1er1erq4u11a5XqI1KSpm0aYFcr1HCQfzUxXZr1eqaEomuTXK9XCpLs1Ka9Xq4uIbNUCa7XqgVMKE1wmvV6uIgQXNLmu16hOTMPNRr1er1AV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QEBQUEhQUFBUUFBUUFRUVFBUYGBYWFxUWFhUVFRQXHCYfFxkjGRgXHy8gIycqLCwtFR4xNTAqNSYsLSkBCQoKDgwOGg8PGi0kHyQpKiotKjU0LCosLCw0LSwqLCw0MCwsLC0sLSwvLCwqKTUsLCwsKS0qLCwsLCosKiwpKf/AABEIAMIBAwMBIgACEQEDEQH/xAAbAAACAwEBAQAAAAAAAAAAAAADBAIFBgEAB//EAD8QAAIBAwMCBAQCCAQGAgMAAAECEQADIQQSMQVBEyJRYTJxgZEGoRQjQlKxwdHwFWKS4RZTcoKy8TNDk6Ly/8QAGgEAAgMBAQAAAAAAAAAAAAAAAwQCBQYBAP/EADIRAAEEAQIDBgUEAgMAAAAAAAEAAgMRBBIhBTFBE1FhcYGRIjKh4fAUscHRI/EVQlL/2gAMAwEAAhEDEQA/AMOEogSpxRrdutCyNZ2fIINBcs2Jp23pqnp7VOi3TbWAKmlmJKXsaLcwHEnn0Hc0a3pfb3+1WXTtKm12dwkCEkgAuwO1ZPyNd6g6BE8Dd+xvlGnAPiT5eN0AZ9MHmkMnPZjyFlWaH8p7GwH5MYfdCz7f7tJWdNu7gfOf5CmT0W5EhS3squT8/h4q36b+JH/Sbfik7JKwsqrM/lXywoMHaRPvFaTRa57ruVthkBPxPsaVnJBB80/yqtm48WOAEfPx+ysI+BNI3f8AT7r55c0br8SMPmpH8aEbdbyx1W47OMJbDEAuRkACYBxA9h70LW9Itajc1tlU7jPJn1IUCQAZH0ouLx+KV2iQaT7j3S+RwOSMXE7V4LErYngE/IVL9Eb91vsasOo9IW0SLzhUwdwUvI7bQCJ/2NOW+j6MiVu33McjavzBlZpybiD2yaImahQN2EpDw8Oj1yv07kUqJtORyCPmKE1urPWIgB2b5kSWYHs0DCikiKsIHvey3to93NV0wYx9Rusd6VNuom1TRSobaLSiHpRrVDNqnSlQKVykQPSmyuRTDJQ9lcRA60KK9topSo7a4pWh7KiUo9civUu6ksy1yKYK1EpUC1EbJSDFRYUUrUSKG5iajnrml2qBpgpUTbpcsKsGSgpYmolqObdQa3QyCmWuBQt1eqWyvVCiiWEyKPZFBUUxap6JUOTSsNMtWT6fYqF8B/hHLEQTO30wearLRwYwYMfOMfnWp0uksjYbuoS81sMq5ZEKkiAFDiByTxPtUMqaSPSIx57Xt/aDh4sUxcZXVXIXW/8AXlupdM1iWHKLDMJW5nvyAPp/ea2TJ/QHiATJz9Tj3rGDSL+lLdtXrP8A8gHhlJYqw2kI+4wR2MTwJ9dLeS5tgMpAIiUyq858w3ek1iuIGZg1ykgknffl3UOnd3LW4vYj4IqoAbDfvXLOsZGuM3hhEOC93Z81EiJ9p7g1Sn8QizZNsK7M+4llIUJB8xYkZEkcetN9S6T44t7lW7DGYYWVXcFALTMjnge9I6ro98Fgq6YAmDL3Xb3IZbYkemKXja2UBx3PmnjQ8EqetpqLdq0VCMzyofL3COVRtu0ydvvxjvWo0FlbJwqrMglQAJ9MdhFU+u6ezXdK2y0wF1CGVgGtbQgfBAMEggDuAPSaf6hZm7bENmRIdgMAkTBA59/2l54peaEaw0bLzAXE2u6zpNm6V8a2ly2HJAlhE7onaRIlp9smg3vw1p7JBFq2N4MNkeYEEA94iRP/ALqTX23eHtI2xHMTETkemeTxmO7Ouum5ateU7i+1lO+QBPPln4ZJEHnvRWZMsZ0g2BX+lGSFhvbn+Wqjqn4fZoKWBagQYYneR+1DH58VnL2jZeRX0C9eQhXKxIBiYj2J9s1S6/pSgMUYttI3CBIBEzgn1E1quF8VbKDG4Bu+wWW4lwot/wAjLPfyH0WZ0iKXHiGF78/TgHvH0BqS6dGuhQ3l25YkCSEkx6S2AM/WianTZxSLpWiHxbgrO3o+Fw6o+m0XiMQuAIzBPLBRwPefkDSptmCewiT8+P4H7VyY4rm8xE4mY9+J/v1ru6lbe5QdT3HPHvQytOi9vKK5IRYEL2E+YgE/EZJ+vpijfogu3CECovzMe3xZJJIAGJkYFR1VzRA2/lVXtrhWmL9raxEgwSJBkGPQ0I1JRsoRFciiEVyK9SnahFc21OvRXqXbQzbqBt04oxQnWoVaLendLFKiVorChtUC1HZKhstDZaMaiRQXNTkUtoGyvUSK9QtKc1KQFFt1CKktNMCp5jZTto07ptSynynmOwPywarrTUdGo3NV7hRWm6Hqv1wF1toBmCAPMPXGOPyrarqEJ+JJ9d6f1r5xa1e9QGIkRkjtnkjJ5H296ZS6Mbcxyfn/AOqoc3AizXjtLBG1Dl58uqvcWd+JHbacDvz38qu9vJbbWXrdnJmWOIBPv+zOPf3pUXA5DDAI7k++QIB/hUOi68MmxiAVysxn/LkirS6QyE7BcK5CqVY/OJkfWspl8Pkx5C1oJHetHjZTZWhwNeCoNRoroJZbgW2IWSwEZgnaEMmTwTye1OdIvWyCBd8YrkFmSQOBxgcE8dzTVkFp3W2TI2yV954OQP50trXNi2XtJbZhtGTtHIGSo4+nNLySA/C4bp/bqjXNPuu7mJXy7VERkA7ZPsff+FRv9Oa407WHOPFKxIG4+Qj0B71mE/G926yEom3cVYAMQZACgtghp+0j3q56X19muBG5YwNv7Pl3eYNEQP7zXWQyNdWygHir6K9ZktWVwCYAIwcwByQcTieap9da8JfFtrEHzICGgHgzgFTMH596KeqoW2Ol7DCGlCrQ04PvxxMHtRrmqUypV2kEQwK4JBIhZJyPbirGPAybFNpJyZsAG7lTanSKYYEKGBMNOCIkYHuDVDrtOBkMD7DdP5itV1As4yNijgC2QBP996oNZpPRl+uP44rZYpeGASGz1WMzgwuJYNuipilR2U1c05Bgj+/pXWt4p+1VtspTbXRdIo9kLuG/jv8AynvE8xmK7c0xuMxtqdo/9Dk8nssk/OK4a6ojC6rChpdd4YaFU7hGfyB9V7x3xMjFCbQkW9+5YkKBMtMTwOMetQAqS8icieJ5rmmtwpdpexQNtcK1Z3bQvP8AqkiFG44UCFAJgYAkHkkmfUxSL24JB7V0G10ivLvQCK5RSKGRXV4Fe3VAmuxXIqKmotQmFFIqDCuFTBQSK4aIRQ2FDcEzG+lCvV2K9QaTusKVTUVA0W2s0ZqQfuURKOpqItV0CigpZ4I5phHxHY80W08UB7TKYYFTgwQQciRg+1SRqkKO4QHgjYq1sav1qwsdR28Ecz2rPhqmHqJjBXWzvatfp+uMOSf9TfwmKl1HXW7ybAfDLGGJXeApgMQBB4n34rJpePrTWkL3HCoCxPAHf+nzpDI4dBKLkHLfyT0HFJmHSzr6p1uio4O6/kgA/qjkSSADu4H0rqdMS0QyXA3I2i2UgQczuIOT6VDqdl9Oyq8EsgfHAkkbZ7kERS9u/uoMOBEAHs5c+lfQJubiUhJjeKPI87+pVxp7o7/mAf41fabXI1s7Sd6x5RIkgZ/6vWI49azWltE9x9TFWFjVeESQU8w2mUJ4zj07j6Co5cAlbSNh5BiNn8703d6iw3BkuspJJMSBPMicfKRxPrVPrNOCT5SvOD7GD+YNOHqr/sm2vytZ+5BNCs22vPlwcEkweAJgAD+VLYWPLi257hprx/lFzciLKAYxp1X4e3NVJ0YpHU24NanVdN2D4t3aYI/jVDrrVXEM7ZAHNNhUmTimMEEUQqpq6LjBSs4JmPyP37+sD0rzCo01zVeCRyRb629i7d26TumOMRAHrn7e9LRRK4a8BSmXWordImCRODUybfhn4vEkdxEckxH0579oyJqhMGR2rxCm0qV/TshhgQYBz7iRPofahEUa9qWeNxnaAAOAIAHA74Enk0OK8LrdSdV7IRFciiEVA1xdBUSKgwolRNcUwgtQ2orChNUCjNQ69Xq9UEayp01p1pWm7BrvRdb8yYY1ZdG6cr+e5O0EKAO5JgSTgZxnGDNVLmrvo9tLtoo7OQrTsVisiT3SGJgkATEjjNJ5z3sgtgPPevvSZwmMkyaf0G3mrO6ou3b1u6ktbKMzEyVS4qlSSRJ8zMuIPkJxVF1PQeC8djkfzH99iKsrPT9xuoDesi248NEuuqtZ2L4YusW3GCLgkH1AEcJdaZN4VAAFB+5jn1OAfr7VT8HlnMga4V0PoOfdzrkT57qy4vHF2Jd12r35e1pFTRAaEKkDWtWOIRQa2n4KuWrVq5cedxO0GJhRBgRnn+ArFLV50zXW0QrvfMSrIpWYyVIk81WcUjllx9EV3fTbb2KtODPhiydc3KvAUfX29U7+MbYK2Li5VxcAPsGBH/kapdAuatut9dS/Yt2wseGcECBt27Ygk+32pDRLUsRj48ZrH3Y235nxXM10cua58Z2O6u9Ppx+8v/7f0q00+jtOrBl3cQ0wByADIkT7A1WaNCYxz7VdKhO4BXkEgQhhVwAQT5ZPMg+tVudOY20OZ+iusKASOs8gq67pdOsfqXMtswSwBEyYUSQI/MVYW9dgRKgsYXIcCYCjvGPvVd+nhX2sfCHBDkbhMZ28Aj5nvUbpO4hVYmYLHLEekjhfYVVRsflu0aya59P2q1ZzSRYw1adzyTOqvoR8QPaACZ5iZAAj1E9x3qi1tqauW0h2glAk/vkr37S0nOOKFqOkXRyhxgxmD6GOKu8UQwDs2O9LVHkmab43t+hWUu6UzQGskdq1Q6SSPT5jg+lKf4YGcLIWTEkE/kBzVmJ2gbqndhOJ26rOla54RIJAMDBMHB9/Strf/Ddu1ac22LXREbnVD2kKoMg/X2g0j1xLr2p2gBY37TjAb4QYJXOTHpikjxIGVscY2PU7Jz/iTHC6SR24F0N/zofJZQioFKOUqBWrdUoKCRXJopWo3LRHIjg59CJB+1cUwUImoEUQrUYrimFAioGiNUIqKIENhQmFMEUNxXCiNKXivVI16oUjWo1pvw/+EbmqtG6ty2qqYIbfI98LH51mTVhpOsXrS7Eu3FX91XYLnnyzFQcHFvwndEa5rXW8WFqH/AbjB1GmnGN5kz6CK6v4GdGxqdOGERDsDn0xms0Or3j/APY33qf+LXZ/+RvvQeznIouHsiGbHu9JvzWsf8M3pg6uxOF+KGIPEeWYz296Xb8EMDB1GnmQI3mcx2j3qgHWb0R4rx6bjH2rq9XvRHiPHpJj7VyPHlj+QtHouS5MEnzhx9VfN+CmBjx7BMgbQxLGYiFiTzVR1Lp509022IJESRu79vMBmoW+s3l4uuPkxH8KDf1b3G3OzOx7sST9zTMYlB+MghJTmAtqNpBU1qYoCtRVNMqvIRhRLV4rQ1qVcq0MOLTYXtbr3DDaJ3bQMCEMEbiSMiYOD+dO6J75YeZW3KNipsZmYc/ETEAZBIHmimOmdQuKoVTgEkeuYnIzGOKvdLcuuZE4jvAxxukwfrWYysB2tzrFWTutpg54MbQbugOX3/hMC2dgVwAdqbkXlTA3DGDmeOaNeuMAPM8DywHIgebtwTIHtFcu6V5EFSBETM8Z7+sn7VG5ZukQ1wRzED2PeazZ/Txuc7VzPitE3UQLCSvNcEyLe0hSzM7AkQOfKe47cg1K273QSnlOGEsAWIABABI8v8qS6v1c2HCpsdoLPNxU2ERAYBSc0/07qVp7W95BIOLakwobaTIEASuZ/dqYiilI6Dr30vPMjW6gL7k91TqTGVEHPIjOIken+9VX+HG4JO0A4lu/aAO/NSv39PdwLW99pKAsSMzBIABPwjHeKN03TncCw8NUO4AKQFAgnBPLNHfv7Vcv4iyJobCPUqp/498jtcx9Ak9TauWTtW82P3XaB7RSOo1N5gQbtwg4I3tBHoa1gIgAAECRDKDPqSfX5Urr+mh1BQKseUjM7icD3n1pnG4pjyv0dR1NbpGfh8zW6gT5WVg79jbXtHpvEcKBPJgEAmASQCQckCBjmKtdVo6QfRRWgEmyzjsY69k50ogrdRLbFtpe0zBJGMssnIERIBJzERSnUunxp7V3AJa5bcTncrsQ0DgQY/7as9Fp7rqhRZ8Ni3jNvIWACRyQY9IMz9arOpbjbUyPD33CkEcypYHMz5h9+9JRN0zEg3Z9tiK/n3VlLboACK0j33G/mNx3cvSoIoTUdhQGqzVQ1DNQNFrhFRKKChTQnNHYUu4qJRGoZr1divVFFXDR9NpmuGEVmPooJ/hS9XWj66yWPCtgIRlnHxNk/wCw+nvQJHPDf8Ys+1eKZaxhd8ZoJa70y6glrbAesf3FBFWWk6u9skk7sT5iTVfdvb2LQBJmFEAfIV2F0pJEgHmFHJjgaAYnHxBHJSBrs1AVIU0FXlTBroNcFSArqgpBqIjVAJRFWuoZpGQ0e0sml0FP6Zf7/wB6i51BRYzW6k/o7XFX2muFQRxujK3FVhHoe3cfWqixdCGAFYR5jnkyAB6DvPNOaW1JEmMEmBPAJMfaqd72zhwc34fHr/K0cLDDp0nfw/KVnd1BK4fyggEk+Yz+zwBPOQeB9KS8K95jtSFkybj8dp8pzFOjWoLUZbIEYUxyGgtBHyNKXLqXBgyyESLgLBeDBUN3GfrOaysmJCZDv8PQLURSSFo1c+qS/wCFLVwXGJb9dLFRtAIZVnzAbjxRelacaVEtWma6Ue4RtEAK7btpJJwDzk5J+QndueJG5iFOAqKVB9jnA+ZzRUvgYXjHaKDI5laQdkxRHNQ8JlfcfIHMlFOC0cseTx8vamAT2Bg5P9/zqm/EWrZFQ7o3MYgAxCE/xHJ9fakdF1M2wpYud8MQ5XIMyRPfAyCP4VX9k53xArrt+S1y6qB35jPb61FdaQ3aNw959jSvTLpe0HaCGBEgiD5oAmMAYqHUFt21VmN0K7qoVGfLOPKioMySOBRI4Xaruio0nrlq23xKwPsizMTkFht+0Z9KQ1GhR1OxSGH7OCT8oOY9I70XT9Vt3LPi223KwC7jIJCnaZLZBj1zxQr8Had7DsoAiSfKCzEQM5B/lVpHxLJjeATYHMd/0tLP4bBK00KJ6qpu6q4ilVdlB5AJA+1U17UPtCFm2iYWTAnmB7960nULW5PE/WEyQdxDeURtYkKOxH3+UUPgb2I9In2BMAn61ssaeN8YkNC/3WLzsaaOYxCyR3dyrWoLLTTrQ2WrBVjXJYrXCaMy0NlqKICgtQXphhQHqJRmoVer1eqCMi/o5rqWDPFXPT7C3RyQZ4Iq3s9FA7rSYyo/+pCtv0jnc1nL+lMYHoPyB/nQ7eibuK2exAADmBihjw54qTZzXJRfhsJu1m06f7V49OatdaFqp3LVuujIKg7CYQsZ+gt6VL9EIrXanRIOCOx+4mkL2kHtRBPaWdhBqoUtE9qMNM3pV3pdMO8VYpp1qRnrogDB1cysp4DelMWkMVfXtMtLXLQFe7bV0Uf0ejqk9JpF374lvUzj2HoKtrhYWrj7fKqPuMgY2NPPeJqvtNmrrRoSlwLBZlIAPE7TBI75j7ntNK5B7Nhc0Kwxrlka1zj3X5cvssuursuNrkhiNygbZjsQSOJ94pP8Npeu6uVchBctqDvTKbjJIPrDGBk7q3DaKzctyLaN5QpRgFMjkGcKeZmh6T8N2Adx0wtMhVkIc8gyMI0YIHIrMyzGazpDfcrUxR9kAC4u9gm7nTNx8NwpzziDUbPRwhlVUYiRMxNEvdSWCVBYjKzgFvhAn51VdQ1t0rcYyFVCwVASTtExHLHHFUnZsvSCmq6kIvVen6e5Hiqbr252BWbyMYliFMcAc0K+umUKLiqAAwUM7CBxM75Pp3/Kqy5rnCl00+ousSsRZvKu2d2VAiZJg/kQaDY6nqUuLt01w2gq7vGtG3tO47ijYBmZySCeIp6JkjWgAbDw/tC1MvdaTTFANtpCiljtDXJ/YAEE5JjPsIoHWOmtfZFuG9tRt82wTJ4G15EGCQeI3GPWm7loWgu249vMRO6SQI+IHH25oL6h8BzPJBkLJHoFIHaDgc0u1xduNkyQHihsFXaD8D27CKLkO4uBg20kACdqhe/rJFN6y7t27USAI/WAEDBAIiQAP4encWq6heJKsguRHwuiwQcZPmBwOcV271HYU8uxpPkYeIcRDDawxz9q44HnJuVzToR7WuvG34XcBi0ZMEkABpgJme1Ze90sqA6lkYiWLMTvBJMMsz/E1dWetG3c2hxlWLA2zJI2kY3yfiJ9OfWj6brwKttIeBBZUYEedV8SA5DQSDEdxTkUoIqz9UN4F7AeazOn3XbdtXPhNbEOZlnGwiQAfNJjlgRnFB1iAOQu6O28y0dtx7mIrXarqJaDaumD8I8MQJMAFiOeOeJqr6t0+7531Abd5EUmF5bbgftQAcDPJrR4RbA4vc8Vyq9wSR0WY4leSxsUcZu7vYAgA9bWeNDYUZ7dCIrQLLBBcUtcpxlpe4lRKOwpU16pla9UExaeOttFoFzYAcnzEkT2xgx6/lTFjquCVut5RJkExJ2+x5j/AFUNdFNaLo/TETS3blwKQ122kMSBADFmMEGAWQ8j4aopOGxxt1FxV5DmOldpDfr9kG30y8yhtxSYK+S55gQMiRDCDPHf7D1epWy0OzbpH/03AIM5Jg4+Xt71HWaDY7Kp8vYZIE5gExuA4nvE96D+iH1qcWFsHNkNH0U5MmiWlgsJ3T9dtFcuAf8AMrAD7Ln71Ox1pXaF2PkCRgZmOTM47A1X/oZ9fyo2kvtanw9pnsUVvbnkfIxRzjOA2efVD/UN6tVn1Pq9q1tNxTnyypUiR8pxBHIFIN+JLB4Dfaf5UDqWhvkzeV1GcFCBGJwe0xniq6508AkEkMP2dsEH3FEjhsbu9kKWetw33Von4hQf/wAt/SnLXWAyMw7FfXgz2j1iqBeltVjZvpbsOjqwZoyvGMgtnJmPt9DJ8LhWkk7hAZlMIOoVsa800/Up70tc1xNIJdqSmnmMAVLNM53JWGlvSavNHcIgjkEVmtM3mq90l2KFME1iElqvbe3czKYKmGMQpHYScEjvBkYntXNdqt9tdhkMYkcECf50qQt0Ayu4HIO3zdpG7ExGJHc5mphXBIZSw7qCMCYBMEgEwO8czBJrKZEJHwuC28MzJGhzT9kKwgByMfCoPM84Hpj1rptlLjFroVQZA2ZCk4G6flmKc1Y8oI7EH5dqNqEVlBPJwOMzn+U/SapTDoNhOhwJ3SsFiCjhBHDKpJMx+0ZAAB79/se7YIAKuFPfaJLDEiO3HbP5VWm1bna+0n4tp9DIUgH5GfrTgQqNqBTABVSYAWfTMD3ii2a3Kg4N1bIFvTjcSN5nBJwMe3cVwsykt4hVeSu1YxzJiYo13U3RG9VXuTu3CMyMgEcf7ip2wrjIPHECCfQEmT37UvIDp2/hFLXOFlKXNRbYeVlnAgQQee4yJ+YHyoWo6VZbzOiXHGAT2VSSYnA+Kef9j3emLukTkiMjtx2ptNJKxAmUIkD/AC7pgeXg49vsWHVzbv8AVcdpAAJSWh6JYfavgoCSVEA4BAbJ7YSY5PccVLSaXSWLp8FrfiIGjaQJEQ6jIlokjkSOaZ0Vt0TcwAuQ0bVTnIEyIql6jo7gUqkL8TIUkMJBCyTIgHkQBTQe8DdvrSH2bXO2PorG9rW8RQ10MoYggWmIZQ23Cr8LQI9Mii2nFxT8ZAJ3KwK+o+EwYP8ASsVrekX712Ny3F8G4FZ1XG4AsoAHlfdkN8u01rOl6q4qL4iXAxABJUEHAzIOD6/yoMjg34yQSVIt0kjlSrusdMCkMgMMM5nzdx7YIqjv6T0rfssTH1HKt7EfKsz1rRFYdPhM49COVP3+tabhfExkVG/Z37rJcT4d2IMrRbf2WaYUG4KZvnNLXDWgtZ5vNLkV6olq9UEwr+3pc/XtWm08fotuyU2sr73Zmt58xMATMRHMccVRW9SmASASYgmCT7CfQflTCqP77fPFVj5BKBvsrOPVjk23mrD8Rsr3Qy4JXMMpGCdskHmIHyAqs8M00EH1HrA/ic0ZbMiR/Z9MGjMkaxoagyl8jy+qtJC3XjZnmnWtcce3aujT+v5VLtmofxpFAyfAzL8mIH2Br1yW+M7oyJMwabu2CBIzPuKSuMRggqfdTE/MUMzRg3SmBKRVoLY70tqLuIImnoYie38fUigvaOeK6Mtigcd5VSRUlanjaPdR6c0NrAPaDRhmxlAdhPCDbuwastNqKq3tbaJavxTFiQWEBpdE7SVodNqIOf6Vb6fVk8kT2JJG4ejH7wTWRTXAd6e0vUKWlgDxRVjj5RjdbStPqbJcEKzIYIIG3vGTIP3rP/ivrN+y1u1ZstcIXxdwtu+ZZdhCiOPrmasdJ1PjfMQQrCJH9R7GrPT6gMOdwjJGPoyDj55GMms/kYRbeoWFp8fNZLVGndy+c9YbU6i4r/od1dqBQCknJZudmDEg47VbfhXXXfGNu7ZvW/1ZYFrbgwGGDiIkng/smtUdNDRODyOx9PbFD0eq3Pc3YCttUQRETA5/7sfvVVSxNa0UE+1zjdqv1Np/G3F9q4kNO6AhEBQMAkznuimnNUgZCFbwyYAY4ZQDyBIMx796O+m8VpM+m0GASDI+v9/NG/bt23Cm7cWf3mMQOeBn+dJmuh3RjVClY6NWcgMTt2jcY5P7UYmP9sV630y5aSbwVisBdpJkfCWLQMsSPtR/09Ut/qvOdhZY7lQfKvpkRNZrUfiAuZvae8VUZQLcIjMmCYmD2E5qceOd7CC59K4tOkvsKs7gMLYuHy+pIyF8w7CcUM6MveUoVQDcHXzEPuwQpnsIMHv6c1S/h7ri3L2xbcN4JOLATIuHed58x5EA8iDg1eEsAIEZyCc++YyaHIDG6m/nuix7tQrLop2l0Y58oiBtmCR2MY/rTSNgsJOJMA5xOB3JxRW0puBTIWecZmMZxHYn3otqzbtjEADJO4AfP0H+5oDo2E2SSVwm9yd1W/pwByt0rBJUW2UnEgbs1PqOpDWG8otCfKCdxcDgSSTI5ngz279ua+2r+eYUkGYhvKzSJwR5SB6mPWk+vXLZElnY7FIBEASJAEGBIjgVecHhBkHhvyv6qs4lLogIrn40sdqOTSd6nL7gkwIHpM/nSV81uDyWEZzShNdrhNeoabWi1/VLVuCwhm+EKm7dgZDKJXt75x6UHpPWHYuGD7lIkCNgnb5VcGMA/PEkHNZPwb/i7EJDtDEggQJxLdgI9YEYq86b0G4qhb19lSSQiuQGbmf83FZLVoF3S2DomvGk7rYrdAQseIJzBEDJ+v8AUUDoqfqyDzuJz7xieP8A0aQvtvW3atSJAPsABMsPb1+varvSW0sqFBjAJkxJ/e5wcflQxmtdMGg7UVF3DXR4znuG9iuuyOuQR6Zjv6YqW4evP0pG91e0nxOvqPWJyJ/l7VU6z8VAwtpWdpz5YBEHtz+VPdrYsb/nsPVVzcV5O4rz2+/sFe67XJZUs3bsOTPYevNV/Q03WjjcdxDe+FkH7/nWd/W37nmO5h2nyoPVjmP7GTitV0bRizb2hp85YngEkDj0GOTmgdsHSBt70fz8+6clwuyg1+IH7/n5S9YtlSRIK9gQTtx8M9hwajetknDAD047RyTz71Ysvlkkx65745NLuMdvSYGaLsVX7hI3LYjsfoP6/wBxSOoHcj2+HHPrVlqVnmKUS8PgZQVJ3CTADQY/7TwaKwACzvS8LcdI68vNIvb3TkCBPz9sUoyxRdfCFdhO1lkBiCQZIIMD2oCNMzwAT9e1XsBGmwdlUZDTqojdeBottyKAGqW+mkgQrbTa+OatdJrwrBxypmJP5Gsuj0xbvkUN0QciMncxbbR9QswAGKAADaV45mGAI/IcD3kml6eUuOSQQ7buWYxEYEck5mYFZno/626ifvMq/cgVfXOqBbYwlwZtk+ZWVgu1huBE4JE/xrP5eG1r2sZzPt+ea1ODxF74zJL8o6qxTVIJEqI7bgPyJ9/4Upd1RBm29og8Sc+5ENVL0r8O9PAM+OrRADai7APZpSPzqyT8IWnjcrsJB3ePqNsSJ8+87YAmfymqibCka63AK4hy4pBbDaZbWKy7lYEj3ODzic8U1e1pYqbjFuymIn24qlX8J2bN3xLYu228wC3LjuqgrBjf8R78/WrXS2mzJVgYiFjI7zJmk5Guj3s/smxpcLpPW9WW8rEso4GPL6QIHArOdd6uUum34dq5tzDttOVBBAIPrWgtAA/Lv6GMVm+o/h4Pqbl9luMWCqhXYIXYAw8zwQfdR35qAN24n33XBQ2ITfTnZkmy4gkNtRLbQYhlBUZIwPvTTWLqpewz3PDlA4iGPYoIBwR24pb8PaQ2Vui34gJYuQ3hpuLAKQzLIIEKfWpah9QqHeLgUQMgTE9mA4n3p7EwhMdQcOfLbf8AlI5WYIPh0nccwst+gara3JnzKS2QxncQd8hcxzkAegq76iL1y1bti15kRQfOpM7VBABOBOY96uLOtVrIecoHmZkwMAxjiM+5rEdQ6k84d/8AW39at8HGIkcQKLTW/l6Kpz8lnZNBunC9q/oquvggkHBBII9CORSV40e49K3DWhKzbAgk16uGuUNMqy0924+1k2CV+M5ME5AGYGB27U7o+ksT4jEscjxHO1BIIPnbnk4H2qtfW3WJ8IQoMSqD/wA4n7GgXNNdueZg7H95iSfuTWZbjucN3gA93OvEn/S2nbxsohpJ8eV+QWkvdb01hSEJuviSmAY4G88L/wBO7+EVOr1VzWHf4TQBt8hYKACx8zMGE59vlS1vRXQhXYAGIJJ5xxmiWfwxduf8tIHFxwpyScA8/SvR4cEW7D8X/rmfpsPRdflySfP8vdyClb0YXDeAn/XdVvuqGfptovj2E+O893/JZt7E+pcLP+n60P8A4Uvetv8A/IDXf+FbmPPbz/nX+ZFE7CI7vcT7/wBIf6kt2YGj2/tSu/icAbbVlEUGRuJbPG6BEt7ktVx03qjtpd5y5LkQAvw+kQPSqf8A4Sfu9se25Z/8qvdBo/AsBHYH4vh2tySeAT614xQNH+Ib9+9+5S+TPJI2nmxfLavYJXQ/iCbShiwuA7WLXBLSSdwX7ep+lEXqGxmHiccq4KtmcDdgke32rP8AW9E0NtvEIRuZXnbE4g/PEVTW+uXH2LcuEqnE9vmeSAJH1NKBlGwp6RIFu/8AEZYiGB5ODgGByB9K69wsN20988985rKaPqYdVJDM4IkoYZYHIwR6Hn9kzjiwtdXDkhzt7AlQDu+Y4ogeQhOxwOSsdZqtqAsAeYkRMcye4ntVa3U98Bhjvmft6f7VHqK+j7x2+9V81c4sUYZar8qeZxq9vdOl4MSD7jg10XKSDV0Xasw8KmdCe5WC3KILlV636Nb1EGQamHJd0a1v4Ruraui/dO23b3GT3ba0KPUz6d4HJEh6l1nxCAu2FJJZV272J+KO2AB9D61VWuv3wIF149N0j7Gh3NYzmWMn1pUYwdP2z+Y2Hh+fgTT8gNx+wisWbPj9eXp6qy/TAaNZ6iARJMTkDv8AmKpxdqXiU0YwUiJXtV6fxDtwqhkPKuDE+o8xP50xZ/F23/6/s5+2QRWYN2vC7S0mFBJ87QUyzPymfI8hbLS/ie27ebchMckMvbuBIq4S9uExu9DyPoRzXzYXKLb1bL8LMPkSP4VWZHBIn7xHT9QrLG47MzaYavoV9GNyCZWJ58pyRxJ5qr6h+IkshghDO2J52L6ek/0rGvrWIy7H5saWe5UMXgccLw97tRHLopZXHHzN0xt0+PNOXOovDAMQrGSJwfmKQdp5rhuVEvV7sFR79VB6BcFGZ6Wu3aiUZgKEa9QzcrtD1BNaSl7jeWPcfxqys3WW44UkCRgEjsPSvV6qNoC0snJEbqFwFYuOPMTh25nnnml36ld/5tzOfjbn15r1ephrR3ICD/iN3/mXOf32/rUf8Ru/8y56/G39a9XqYDW9ygV79OuHm4/+pv6179Jf95v9Rr1eogaO5DK7vJ5JrsV6vVKlArq12vV6vKC5Xa9Xq6uL1er1erq4u11a5XqI1KSpm0aYFcr1HCQfzUxXZr1eqaEomuTXK9XCpLs1Ka9Xq4uIbNUCa7XqgVMKE1wmvV6uIgQXNLmu16hOTMPNRr1er1AVi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M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4951802" cy="371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67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67" y="260648"/>
            <a:ext cx="8229600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000" dirty="0" smtClean="0">
                <a:latin typeface="Comic Sans MS" pitchFamily="66" charset="0"/>
              </a:rPr>
              <a:t>A</a:t>
            </a:r>
            <a:r>
              <a:rPr lang="mt-MT" sz="6000" dirty="0" smtClean="0">
                <a:latin typeface="Comic Sans MS" pitchFamily="66" charset="0"/>
              </a:rPr>
              <a:t>għti kbir Alla, id-dehen lil min jaħkimha.</a:t>
            </a:r>
          </a:p>
          <a:p>
            <a:pPr marL="0" indent="0" algn="ctr">
              <a:buNone/>
            </a:pPr>
            <a:endParaRPr lang="mt-MT" sz="60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mt-MT" sz="60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mt-MT" sz="60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mt-MT" sz="6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mt-MT" sz="6000" dirty="0" smtClean="0">
                <a:solidFill>
                  <a:prstClr val="black"/>
                </a:solidFill>
                <a:latin typeface="Comic Sans MS" pitchFamily="66" charset="0"/>
              </a:rPr>
              <a:t>Rodd il-ħniena lis-sid, is-saħħa lill-ħaddiem.</a:t>
            </a:r>
            <a:endParaRPr lang="mt-MT" sz="6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433" y="4725144"/>
            <a:ext cx="8229600" cy="180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6000" dirty="0" smtClean="0">
                <a:latin typeface="Comic Sans MS" pitchFamily="66" charset="0"/>
              </a:rPr>
              <a:t>S</a:t>
            </a:r>
            <a:r>
              <a:rPr lang="mt-MT" sz="6000" dirty="0" smtClean="0">
                <a:latin typeface="Comic Sans MS" pitchFamily="66" charset="0"/>
              </a:rPr>
              <a:t>eddaq il-għaqda fil-Maltin u s-sliem.</a:t>
            </a:r>
          </a:p>
          <a:p>
            <a:pPr marL="0" indent="0" algn="ctr">
              <a:buFont typeface="Arial" pitchFamily="34" charset="0"/>
              <a:buNone/>
            </a:pPr>
            <a:endParaRPr lang="mt-MT" sz="6000" dirty="0" smtClean="0"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mt-MT" sz="6000" dirty="0" smtClean="0"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mt-MT" sz="6000" dirty="0" smtClean="0"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mt-MT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7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827584" y="5076395"/>
            <a:ext cx="3721047" cy="14465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dirty="0" smtClean="0">
                <a:latin typeface="Comic Sans MS" pitchFamily="66" charset="0"/>
              </a:rPr>
              <a:t>ir-Rotunda tal-Mosta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AutoShape 2" descr="data:image/jpeg;base64,/9j/4AAQSkZJRgABAQAAAQABAAD/2wCEAAkGBhQSERUUExQWFRUWFhgYFRgYGBcaGBgcGhgaGBgXFhoYHCYeFxwlGhUcHy8gIycpLCwsGB4xNTAqNSYrLCkBCQoKDgwOGg8PGikfHCQsLCksLCksLCkpKSkpLCwpLCksLCwpKSkpKSksLCksLCwsLCkpKSwsLCwpLCwsLCwwKf/AABEIAKkBKgMBIgACEQEDEQH/xAAcAAACAgMBAQAAAAAAAAAAAAAEBQIDAAEGBwj/xABOEAABAgQDBAcEBwQHBAsBAAABAhEAAyExBBJBBSJRYQYTMnGBkaFCscHwFCNSYnLR4QcVkrIkMzRzgsLxNVOTohdEY3SDo7PD0tPiFv/EABkBAQEBAQEBAAAAAAAAAAAAAAABAgMEBf/EACERAAICAgIDAQEBAAAAAAAAAAABAhESIQMxE1FhQSLw/9oADAMBAAIRAxEAPwDukpeN5YskzMpdniYn1NLtTu9+hj6DbPFSKMsbKYKOJf2auS78X5Xr6RhxAru3599bVv6Qt+hSBssYBFwWKUs4vzJ4RIzr0v8Ar+beEW36FFDRjRJo20UyQaNtEmjeWAItGNEmiKDVXJTD+FL+rxLBjRjRk8shR4JUfIE/CJJTQPdg/lCwaaMaJtGNFBD4wFhy81VjSjOSKtXwDQTnPWAc1eQRLJ7y6vIRzwnZcSTMAQErFVOAR1hL9liAASDxN45SdnSETpgI0kvXv9C3wgWftiUjIVTUBBCiCTQsUDd4sVWF6DWLtnTkrlJKXIypdwXBIBU76ufN+Ebys50XNGNE2jGigi0Y0SaMaAItG2iTRjQBFoxok0baBSDRjRJoxoAi0Y0SaMaBSDRjRNo00ARaNNE2jTQBFo00TaMaAKGjbRuNgRLBpo20bjbQsEWjbRKMhYNNGNEoyFkNNGNEmjbQsEQBrQXJ4DWF3R/EGbITMIYzDnY+znAWEnuCgPCGREQkSwkMKAFgOQAA9BGX2aXVCzpUD9CnhNCpKUWUf6xaZZ7NRurNdL6Q4mCp7zFOKlgoLh2BUO8AsfWL1XPfD9J+A2MxaZSCtbsCBQOalhSF+H6TyluwmABnJSkC7fb4wL0q2zKSlUkk5/q1Hsszk3d33TRuHGOSk4xMuUZb5nTld1PQku9Wvx4R5+TladI78fEmrZdtObiOszKmEiYotVTAZaABGUWCR4czFOG6KKWkPMTlcggoJBFCXBVUOTSI4nahWEBuwKMhdaZSS5iUrpBNQlgAz/ZDuaXUuPO5SZ6FFIJlbKnpmIE0pmygtXMIDl3RMT7TAsHsODEiZgfqzMKVImJVkR1VCUmYZaFkAhLFLLIZ2U14VTOkM4gjMqrvSSEsAS3ZJ1u8VTdqTWbOpuHWHSx3REt2SlVHq0qTlSAHYADy7omRHks3bU5RrPW/97O+BDw32f0iKJaR101KmqQsTEljcpms3c8erzpfh5/C3+nobRjQj2BtxU6YUKUlQCSewtCwQRf2Dc1EPmjtGakrRylFxdMi0Y0SaMaNWZItG2jbRjQsEWjbRICMgUg0Y0SaMaFgi0Y0SaNNFsGmjTRICNCFg00Y0SjTQKDxuNRuM2DYjGjBG4oMjbRiUklgHMEzNmOgpKiCpJDp0cM4cGovGJSUezSi30CpUDUEEcQQR6RKCJOzQkAZlG127tAIs+ijnHNcyrZt8TvQJG2g0YRPAxNOEH2TDzIniYvaISzf8R+fSGSZSXZkuGLUdjYtwoY1ISK27atecZfMiriF2I7Cvwn3RaQ5MXbSxctCGUpIz7ia1JUDQDuc8gI4PbXSBc2YFLIQBVCAQyGIcPbMauSxIoIPm+F8N/pPpUycV2WHVhZYAEqdYNWuRrCrFTQkDMpKA7HMpIFQ7Ak/LQNtXHJmLRV2AFFXLnnvUPrCnpIjrkIlpUkEF3mFgzNQh9TwjyyalKz0RTjEb46UDLdLUAVRmY++7wixGKCKlWWvHx0h0McgySy97JbzGnGOU21KmLGUINFcRawMWIkMVH0p+cDY/HJlgFZLOwudHi1E8tUKD8jqdKRTtDZgnpCSpSGJLhGY2IqHDeMaJTCkDXlDfqpIEsLABWlLEA1LC+Xv1hZkPdy141Hd7oZTAlYkkiYnq8hqgMWpfMGBKKXesZbKkdV0GwaUTJmV+xUO4qoV9I6xM5JLAvR3DEXIZxq4NI81l7TKUKZMxL5agsQ+azKB/SG2H6RTRLlhKJiTlyFRVKZRDzAWVmPZJJ5R1hy4qjnPicnZ1iNrSjOVJCnmIKQoZVsCoFQGZsrsHvw4wZHB7Kxq/phWJalzJqkryqXLDFMtSNEhhlrV6ikN8T0vWhIUrDgAiWQ85NpiVKTZJYsgx0jzLtnKXE7pHStGNHLJ6Tz1ozokIykpCScSEl1zuoQCFSaPMSRR6NxaJzOkWKS/9HkMkYgkqxWmHITMO7KuSqg88sb8qJ4n/mdLG452TtnFqXl6vCBpsuUfrVqqtHWGzdkUILOXA4xQrbmMylWXBgCTOmkAzlH6lRQpIOYO5Dg0h5UPGzqYyOLn9LMWnEDDlOGCyuUgqCJpQDMyWeaCoAzG0fLpDCTiserJ9bhBmE+0mcW6o5QQ8yoJr3cYLlTHjZ0bRgbUsNTw5xyi9oY7Jn67DMMKnEN9HmPvEjK+c0YXYl9GgPbPSnFSJypImylqCbiTlqE1DKU97RHy0irjbEO0OmOOM5SkTEplmbMCU55KgEhSQjs5VpOV6lRDk1ZgCehm1sScTKlKmHKZ04rSJktQZRmTQcou5LEh6l9HhCrCalYol7Al7GxD0PpF2AM2SorlTShQDJUEoJDirhSSDdqg8o82bTtnocFVHscaePOcLtbFrkYmYdoTQqRhzNKRJww3gosCRKsUZbard9D1B2NNFDtTFuL7mGFdadVSPSuWzz+OgDavS1UmcuV1aTkI3iTV0oVYN9tr6QIem6zZMq7VCzxe0zlHNTZKlLBLrUWzqSXCmSwIKpgUzJA8hYCNydmgpcoWL0GUBnOnWXrHmfK/Z6VxL0dKemczXqR3IX8ZhiqV0zmE1XL/AMKEkDzU/OE8rZ4aoX4KAs6dF9xPdGTNkIPszD3q9Dv8OEZfK/bNeJekPF9MpgbJOIGbeIRJzM4BZwz9rlQRWelazX6ZiRxZOCpWoDyjRmvCb9zo0Qp24t6ZmPv5xWNnpILpmUcVawdmGap3b66NGHNPZrCtDsdK5lQrFYg9rKypSTfdKsqQHYVYRWrpIkms7FdoM2LmDduzIUHtwhTK2Og3lk31AHgAr5rGv3FL/wB2oV+75M7fp4wzQwYxk7fbN1k+cuqG/pU8MB2h29aRYjpHJzOQoit5843ZrrPfCdWyUkdlYDEdiXmobnnTQVpF0rZqAkbir/ZS5qzkO4DcNIZoYsvTtOXvZ9/MlKQ6iSMpcs96FvGK52Jw6ic0qWQSsspCFAZmCU7yT2Tbv86foCA6Qia4JAORJuApgWZQ4U5XikypYBKkzgCzNLqKZm1d298FJEcWXqm4d1ZZctAWVHKiWhKak7oASAQBSsTVj0NRKAaPuU10AYUPpAiQiYCllgIUGaWEq3ndwoFxSha71isYaWAsZZgJZWUSszAUSQAkkuKm9SbWFtEplysUlwWrSyVaNUeb+AjJuMcMyjayFkhgTSN4QpSpJR1hOVSQFSMoLkKdTJTZ2DEU43gicxBdJ8EMBV+Jr+t4jkrLi6A17SajrAaroUCBr7PGkQOOSHd8oAHYLACld1jQekRlYRKnSTNNUqLpQDzBzJqOHvgbB4cNlUZhyuaJLsoKQRajhL95V3RbRKYerEpIYsKZTVKSbUJNRbleKv3hLFMwfX6zV3dgftV9LUimQhO6p10IB3B2QolPs3+aRbhpKMhLzaVdq1d6tZjZqCFoUyI2nJ0N6BlKU+lwW1av5GLBtxPOjCjm2ZuZuYhs1BykFUwjMySUuybDkDX0EES5CLb7EBxkSEuAeWp4+kRyRUmR/fIDgjQU7hT0iY2zYb26aVNykI41OWkEFUvMVMXvQajmBSxiz6UmpAXU8NedImXwV9F6OkGVaVpWUrSGCnS4GUp48CfMxYduKWCFKcAIFVOAEAhAuwZKj51eLl5FDKEmhDbqXcF+EEboFEkBrMG8mi5fBiAfv5QAAmHKMjJSQRuL6xBobhasw510iUzbq2LzCKLB32/rS8wHe9oivFovkoSApLKAN+XIUp3aQOQguDmNXFDfyejPFzYxNJ26oDMJpBzBZIWQ6q75IN2Jrzipe3SAxmKIYpYKUd1VSkh7E3FYtAl5KpVqWyD8q/rEUS5VTlKnL70sKA8CloZ/CYfSk7Yc5ypZUGOYlWZ0kZVAmrhgxejCNfvc26yaAAaBagwV2wkaA3ULHV4sGHlFwM28kjsBgC1U7tFUvG1IljMa1OqA4cWBy0hn8GP0CO1bjMs0ykZzVLvkr7OoTYFojN2kVEKUVk6nMSSaMSSHJaLkSJCWdRNEXSmuV+1uVUp62fKLRTL2fJNlrNSagNoWACOXEmLl8GJQrGB7Ks1y/wDLEk7TNSELY23VNQj7sFnDygUPm3TMfcTXM7ZzlDgPTg0WKlyltUhi4ZAAPEdmDl8Cj9AU7SJf6uYQWslTFjrSodI/h5RA7ZPCZ/zwzySxlCbA0AQHsrtbtQ6njYRK+xK/4KfyiZfC4/RjPGRbZhRwCl9GfKD4xiJhDaOBd+dD5tzgTpLjEGYoqTm3wlsxB30gFVL1rXjBg2iktb/SI0zSa6J4aaTexdv4n8DWChM05c/l4R4ZSE4khKlvkzsVOnedP2nuDyqIu23PCJRmlSkhJALFWpAsggmpjLWzWSoZ9YaaekRKy6vnjWIyJZCEgkE5Q5rUn4QqmzFDEdT1tVEEJo5BBJ9mtlN3RlbNPQ4Sstc108I2Ca3r5W1jBKowv4nudoXYXFTDNCSpJYnMAm3M17tNREIMUktU6mMEw8eZJjEoPqYWI2hMCspljtEPvNdqXf8A0glYuhpOXXSpGvI/lAU+W8tmIOhr3eP6wcmQNXv+f5wHjJ+VJZJWORHGxsxt5wXYZLDKLFxdiPIH84glZ7TneSLUIY6NFcjaIWQBLUmjl8pDMBoS3b9I3MxKZaqpNQOyKfLCNGQyXNoHNdeetIk9aHWBMLtBMwoSCQWOVwQCADY+EbVtGWkkKValjzBDmmkKFl5XvWIpdqXMVSkHOo6MB6q8rxmExEuaT1akqZnYv4N3RuSoAm9he2vz5RSFqZdA/KNJlbrfDlGKxKRQkWcaHvaMlzwbKHm8ShZGSDlqCOT87xGVMBZqWi5SmH6QJIzAaioq4Zm08YFReqYATbm/A0+e+Idaz0bxu3z6xrNwIPj86RXNS4cAO+65OnvjWiFom05tYe6IpxHxdn+MVKkEqBawGur6RWnEEEghgCeZq9X8OEKJbLBiC7EX4FzY6RUrHqzsAwu5OgIBPzxiuROCiVJzPqfNg4HyIyRIK3c6UKX46v3CLSGyX0rdAUQkuXo4HgG4QIdp1IowLD1gnFYJRRluLsTbyvCorIBS5AJIZiza+6GKZMmg8bRBBO6ORFW90STiU5CpgkmwUAArgbVhZhpQPaDpcas2theNTMJlLFbcHBPxhii5MPVtAAh8igG7IrRNGe0U4jHjMDkSWJO8kPXUMOUCHD5WUcyk3JDgcNT8vEOrJqlKsvNzXvEFFEyYyTtFPsopWmUceUTGNCqsBVtAqzW4wFJnJADZqXIDjiYr3SXGa79kAc24QxRcmFGeQz+FVPf2g9KGN/Tjw/miqcSTYV5kg992gfqDxHp+UEitsVIxpcFMxdSLrWGqzMSQPDhBUvGzC7TFFh/2ZHqmL07KlHsyFEEFimatOrWXmc/PdTP2FLGuIl3quXLmJoLuFS2clrGsdc0csGVnaC0rJGXNluUB2Adt0iDMTi1qwWICyDlXLZk5adYkakmAl7EFkYhBVYBUudLvo7KD1Zo1gNgzFy1ATATmDglbGnAirZTEcl7Ci+qPQsGp5cs33E/yiOex6m2pJ/AP5ZohnspSpcmWhaVZkpAJG8Lnx9I5DbuPnIxZmqplUoSyQGyOoJcDkrWscorbOs30d7Lm68fIPVo5zArH70n/AIL0+xJML8P0stQGgsrlzTAmC2sBjVzS7KSzUJG6gf5Y1GLSZmUk2j0IKrHKrmkbVTUsVK8fqF6d9YMwfSJClBIzVJuCNH17oSHa6F7QlzQ+XNwrWWUAte5jMYtWWUrqjvRA2N7KnbslrXZ794i8qjmen8vNh0MCWmg0Dt9WuvmRHOKt0ak6TZb0RxRmSllZBV1hBLAHJlQRYcSqD+kE7q5E2YAFKQEMFjMnenS0Fx3LOscr0BUy1/gD/wASov8A2iYlQVKSlSgkoUVAEsWmJIcWLEP4R0xTmZyagO9gkTZKJikoSpRU4lgpBZRAZi4PjFG3pyJEpCigTCpeWpKTZa3dn9n1hb0MxamIKnAqxsHqfUvC7pbtearELlHLkQsMGrVNyde0YKP9hv8Ag7PYqUiWhSadYkKZ3IuG9PWCJSA7eHfQwm6JYtSpWU+wSkd0N1TAVcQG87/lGWqbNLaF23ky0JC1AMSUuADUg5Sd0k2vA3R3DS5ijMQQpKS3ZYhRAOqQeyr1hb0v2+ljJyrKkKQpR3cp3HpV/bGmkWdDtpJQFyiDnWvMKU7KEVPeLR0x/mzne6OqnHd90LdtYcql5wopyh3cgMBV94MwDubNDDPShOlbP+UK+kW00S5K0LUypkqaEpYlyZakhqcSB4xhdm30JsIFrUEom5nN0zHYalg4o71paG23JEwAKQstYhhqLu1bco57otiUIn5lKCUqlqSkmxJXLIA5sk+UdP0jnp+jzKhzLmAOandI95jbTTMRaasTS5mISweYaADMxHc5t3x0ctJAFXoxNvH3xyfRIviFOXaUsiv35Y9yj5mOqx0wAPRq1dqd/jBp9Fi01ZITBXv1hRtHasyWoggZPZa553DWixOLc/8A6B+MBdIMcUoSUuFZgLCxcm/dBJhtUYnpIoewPP8ATjBCZpmozpdKkmm9QsRS1f8ASOaVtaYdU3+ynVtQI63OlIKRQOW5WHj+sWSaJFpiYtep4vbm7CIT11pLUkDUOfGGapKTommoHjWFW15yUKRuAgpPAdnKLtV83pERWtF0rE5auw+9LJHzSJTpykhy6QW5A+HlFGzcWiZudW1Cp3BuyWqKdqDuo3iSs2sCoeTfCDddhK+gCTtJFWUz8CyXfXwizD45PZSsDjlIPJ6XilePSglJWulGJUtjQuMwMX4ab1oJzkoBZToTwdrPqKhorIuwmYg/iduFfSKQBy9P/lF0xHMqFHuPXSGOH2QVISoOxSCKr1DxEzTAdizHAJYHfcNxWTcFmYcNdNScHiCZ81D0CUEB7OVA+6E+y8TZmusMLeF+HHWD8NtVK5ikgKzIYEkUr9liSbcIriRSHJSk9pIN9BqGPmKeEAz5MuRKXM3soYkJLEgOzaG+vCJomVDGhiraKAqUpDtmDOQSz63EYUTTY5wU/cSxJBD1qSDWvOsAbRxDKObIU5XAY5mBAJvvAP6iI7OURLSm5Slns7UdtHa0A49WaYC1EyZoJ0cmWQOfZgo7DZmHw8pSlJWhLusgNcZtTpcaxmK6PYYkMkpuCyjcPQ5XaB9r4soQpSS5aYLvQlGt4X9EsWpaZoWpSgDLUlySQ6iDU14U/ONJPsy2rotl7JRLWnKVPmUArMqhcpcB2gv/APn0iYMqVMFBiFvrqCDpBqpKQpLcVN2uJ5wHiMaBihK6tLKUCFa2KuFKpaI7KqR0y1TQDlShXByR+cKNuonTZQBlpTlU5VnJdkkGgR94a6Q5TP8AUs3heKMfNaUS4Sxq9XDMQKj3xhdmmc70awMyUtRWlhlulQL1T7KS/G4ivpdLMwoKQqYMpc5FU30tUpcOPcYebKxTqUyUkMHIpa1HI9Yt2jloAhWrFIFG8RGr/qyVqjnehk5IKgCKMS1xUj3CAelMlJxC1MQrMl6u+4C7afpHU4RKFnKvMSwbOlVQCXvTU24wFjdlSXCQJbsHSQh399oKVSsjVxoT7G251SCliSS76cH5esNpe3kF3IuOI0bhAE3om5dKwgEDd3iAe8qJNooOw5oU3Wiz9hbMCRWha1o1/L2Z/pCjpBOzz5hFQSm3JCR8IP2JO/pAI4cNc5PwEVTNgzSSXSr8JIswoFhJiCNmzUFzKWoOBRObiW3SWJHujppmNnb/AEwtV9I5nppNzLl8kK9SPyhVM2juneUHBKWUrvGtuPdERNmLKm6xZKSkllKvYG7DlEUaK5WWS5oIkgadX50g3pqj69P9yn+eZC/CzurWM24SpNwAe0nja0OulikFSWyqOS+6T2gRUd584PslaEK6IS1DlT/Im7c4b42fN61QE12UAkEhxmSlTaMHUz/dhZgZAUoJI1Tr94J5Q12htBPXEFLBCw9El9xIp6Rr9I+imYrEG7LZWX2TXgHgfEleVlooFNc0IvYtrF6sRJPsjtkuUgFq3avCkDYhSMhyHezKo6rVbdJbximSkZfsG/2v0g799q1Ktfs/FMBSCSpLlqjhRi9DDGUgqE0dYQ60BiEHMSJYrR6AtThAEZe3jUua0bKPg0CY3EiYoHMAACAGNHL6dwi/aaSlSzmSrcdwnLoos2Y15wLPlnMzCiRb/TlCi2WbNm5FPmTZrn7QOo5QyO0QX4/iEJZIBIGXNWocB6E0JbhFxwoyKPVropgQUkC1DV3c87iI0n2VSa0jWJlLUtSgkl1Eixo9LQfs6YUIIUCHU7eAHHlCubITmN25gvcge6NIoEtMAUosUsaD7RNiPDxg96InTseqxqRVQYHi2mtXj0PYuFSrDSVbm9KlmoQ9UA1+rPvjzDBbRxEhSzKmpBSA5yoU4uGzpI05Xhmjp/tNg2LLafVyf/rjDh6Omd9ipe0QVBRAIU2+5ObKAMys5UXJA5C1GgyRlMzcAzKuQDW7DmfAaR6VjehGBnEleHSN5SiULmIcqAJOVKsugsBaEc/9mSCy5E6ZLVdlpExnpulGRQuRXNa8dTNM5eRjDmSHBzICh3KS9XsYltSdM6o9W6VhQIIIs9b8oLxPQHFoqnJNYMMkwAsHoUzMtWGhPfAmK2fipW6uROSaErKPq0u43lpJSC7a6xKQ2WYDaJMoBSnmBwoFnudGpSsUzNpEZkEXQsvwZqM3P0hQcep8hW9XIBBZt02tXjWsHS1IWSVFmTlBJ43atYmIsltia6Vah16NoiF/RWc3W80o/n/WLsWtKs4zJ3UrVVTOGT2XuotQcoH2bhFSyQ+YqlIUwOUg5hu1uWq4pUcYY6F7Ohnz2Vxqq78X074ExSCcSmbnG6wYuD7Tcf8AeCKDPC1HXeO87lw3hcRclaswdIKOrfNqFOWF7MBpGaNWdQmoq1n+dIS9K8R/RSC7Z0F9KKvBZxZFGdxzHjAysVUq1Jc+7U8olJEyb0JNirGGmSlLYZgEm1BzLcFE0+zfSOl2vjz9HUtBYgOkhrgs9Q2msJyqWqZKKUgMrtAizHUX5vwHOGm1paVfVuUpWDzuTUO/2R5wavYTrRrYO0FrlBUw5lEqFgGYtpSrvFe1dqpllK1oMxKt0gFiCxIP3qJPCIbPwxlNLzuBnUFMNcrAseRgDpCkqSlKRmZSVUaoKFaE/eEMd2XLX0aiYjqTNlJyApCgCe8ORmYnziOKmlJUup3UlnUzlTl2Aap4wPhFn6KUl0lMsAjhU8B6xPaKwQQ1csvx3k6k174jRUyU/pAiUohagFFJLbyncOHZJAfT1izC4kLZaS4ZwXAB4lzqOBY8o4nab9eskuSok+NW8Hbwh70LxKs8xHs5c/cpwlx3hnt2REwQUh9iNqhQBSl0qWHY3Ll3cOdLwImdnWUsKrc1rqS4i3DSh1aaVM01/wAV9fnSIyFh6N2jw4fOkRlDJJScwzMTQMWYvysYnitnIWQ4BFbgGw+8/wAmECtqSlqWhl5kqXogpISdHOZJ7oYbDnoVnKCSxALghizmnfDGiqSZD9xS81EsRUNTnoWhbtDAIEys3KVKNOrWtv8AECTpwhtNkTCVZCQxOXeG8QAeyRUV4gUgLaksoZU01QUk/aGYsLUI9aRVa2ZaT0B4jY+VWXrpOYgFlLKCQbNmDesRm7AnAtkCvwrllxyBUCfCDZ2FeYFkuwY8WFh6wNjZHWKScpVl45beJ+XjamzD40CTdizk3krHcH/leBJskpqoFPDMCPfDacslASnMjI53SUmt2KSx84nPxk1CCEzFAku7kn/mcF284Zjx+hGpZrV/GNmaomp8608YdInzCHUUr/FLl+8AQHMWkrUOqQ2jZ0kcnCq1i5GcGASphTUfNG+MEDaSspSwYrzeOYFu6jRfOlSgUjKveDkpX2TRwy0l73jP3dLIUc60sH3kg8bZTWLkhixeuY5f5uT8YIlY4ZZaCDuLzElmsQwD84sk4BKyyJoL2dExPrlIEQOzFPurlKa4TMBI7wQGi2hTIzZyD1lA/sbv3BalKvFgEv7vpEVbImj2CRxDF+5jWK/oa/sL/hVFsh7tPws4L3US1oVkKiJkyUsF94JStE1JDMwStLvpHF9JusVNSgb7rKQSQlSeqmKJQKKBKmqCz8wY9amSZYexNyOL8Q/A68Y4/HdCsKqbMJK5iViY8lQlqlS82soqSTLWMxUC5v4R5s2enBA+wMOsYaUkIBKcwUJYok5lk7o7AALbzWN4Y4bFbwZTMKkGzh6kWoLc4jsfoxh5cpElCVESieqKyoqSoneUlSSChSq9lhWwqIOm7GUWyT5jJL5VoRPTyBM0dYmlQUrTreNx5F0RwYFjNnSZ5HWyZM0ZT25aFEORQKIdPgRpCbGfs9wU2gTMlO/9XMVozAJmZ0t4R0cvZQQBmCnoSpKiz6lllTC26K8zGpchzuTEqIqcyVIcEO4O8ldSGqjW0bU0ZcfhwO0P2ROAJOISSCwE5BSeNFS3AYC+U90KJn7PMdJciT1l2XLnJVT8BKVX4V5R6qZikgFaCAVAP2kvbtIKkjTtEVLRuZjUkEAh7FiCRqXax3TeNX+maR4djdnzJKMypU2Sy2UJqciQSCQplMtix9ksaOXD14PGksoKJSzENR3vRvkx9CS57hgacNPKFmL6MYWcSqbhpSlOd7IEruR20Mo+JikaPJZe0UEMaeJ/SCZE1JzMXAYnxpx1MdnjP2Y4RSsqFTpJyvuqEwXZyJoUrwChAcz9neIlSZ8rD4iSuXPCesTMlqQohBCk76M9QQ4cbpchiSYaJTPOdkSj1MtgSSVUAJNzp3A+UNxOOQ5UDNlJTo6moC/PnF2L6K47CrQeqKlElMsyiJmYmWvMEhO+/VhZ7Oh1hRMKpSvrkLl3fOhaDbQKbXhGXEJh+HxSkoEyYllMsKA4OG1OlbxHH4xI3iWBYBgSAw4CrMIFxOOoMyEf1YIagB40SSpRch3F9YmjL1WeYoErVNGXLQUDF7BypQA4JFbsUShMqYOqmF3BSCCBdw4LeMbxcxwGJ7MsWp2kvpaKcHKC5agC1kDgAkBnbvaLsThFGuZJAQpTPXcY8DfhyuHiYizltpK+vXyLeQhn0OU05f8AdnT76eXKKZeHQVTFLD519WnilRSCFNy4vBeyckufNZRbKp90slyCPngI046JY7w00dWi39Yffzby7oHkzt4Dnx5d/wAIpkzx1SWUntktrVR04xDCl1FyzcX7hHNo2mJpM1ps2rElTOWus/CG/ROYyJv95XyEETMOQGNdXbNx7+HrE8FhsmbKABQ0SAH7hSK3aIluwDpac3UOBab550wwwK8yZQpSRKBoLBAHj2vMwHtXDCYU53DOAUkEVIcsUn36RKXJdKUgkZerY8kNSh1aI+gu7GipA8PGOf2zjjLm5UgNlSaubkg68BD2aaHSOX23LUZvZUQyQ4BI1NwNHjMFs1J6LDtJIZglTlnArycc4ZLm7rNYu5JoOHmXjnpzBaQC+9bUbwb0h9Jll9a3tb3cI1JUIu+zFrOV9Dc/rGS5EtScwmpJCTTMxc2SXLAcw/jFeKGVCrFknXkW9WhPgyQg5XqtILAGwJGnOERJ0NjhiMqtC5FQe+w7rxk9JVZPGz/CFeFmHrCS9b/qBBeMxKkIzCliL2NiGNbGFbF6JhCgBusRqD+bRCVuqJYO5v8AeL0u8U/vVqG7c2JZ+NBF+Hn5g7fJhRLsrCSCVJzJcu6SR6gvE86/tr/jV+cXBPGh4EenKA5+J3ld598Cn0PidpBJUlQyMUglRGdWbKoKQEqzEJAUFOHcOKAmAMVjVS1srrEISUpPZSCouyal1uoJAIBDmhvDyZs6UtLkVUAScygpwXCgxNRQgtQ1gfa0syZUybKSuasEFKEiUlTrWkHKoJTl4nMSaGOKjbpnVypWL52EWpKcsz6MHDqyy2IHaSoTBly7z5k1pzgTavTrCSVFClrUpLbqEKU1N051gIsoFwS76wm29JxWKlS0qXKwgUo5wZqpkxQZIRlygZ2JU6aWSXpAP/RyrELKyuctRLnKhMtLv7UyYFHySax0cIR7Zz8jZ6FsDan0jDS5qUrT1iSbIBFSnR60s4je2MdlkT+qy9aJM0y0IZUwzMiikMlyDmYDVzaA9gbIlSZKJAmicJYUnIPrAkuSc+QJSo5iQ6xlszQ4lTlgBpYSKPnWlNNcqJQX5FvCNKkr6DPF+meGxuKRLXiMNMIQpTKEqcVssJNUlG6AwDklyDWFGHxuJkSpSUrmSyM5BIO8DkASnMGUlJQWZ07xj3majrBvrcuGyJCUhqjtZifMa2hDtDohLnLzTsPImffQ8uZowUFFSZmpfOnSmsbztEUUuw3Zez0TcNh5ueckqlSlqKCleclAJBTMQrK6iexl8II+grBZE1C20WFy1AOSc1FuaMBuu0NdlSEIlIlpOUISEpQQGAFhq1OZgnqXo2vferN4xzyZXFfhyGG2umYp0ELISHCCFKYs26glTuSagNBicalQIBctUCpHMgOQOZjnR0dcJKkIUA1ApyKeznTS9szQSc0qWxeYhIcpWQTStRMcdxHCkejFnJSC9pTR1uBr/wBZbzwmJHxhpOUSQLjKXBrchqGjMFP4Ryi5vXGVMKJktMpedwsgg9XlG5MExBcTVWAsKwzVtQPuqYuzTUrQGs/WIEwCgJrLGgpeM0ykcV0JwMztYWUDxlp6o/8AlZY5zFfsjkEqMqdNQXIAWETANWslRFtT3x16toKS7oWoAB+rAm3tuySqYPFAi2TjkFRS+/cocZxTVD5h4jSAo83nfsyxssnqpsmYl6bykKNNULSUv3KMc9tPo1jEEKm4adUDfSnOkh3DqluEmtiRHuSZqeNr+EawzhKS9QznV3/WAo+dxuqyuMwUCUmhccQaw62ZhUy5KsQtaQZs5SMlSoMCrMVAUBLhj9knUN7bi8DLmjLNly5qeExCVjyWD5windA8FMQ3UBDgVlqUghnYhiUg1OjVtAlHmGIXLCQElN7jzJJuK1gfrUd2jgd1Y7vGfsklkfVYman+8QiZ4OnJCCf+zDGpfKZEwA0aYpJPNlpA8AfGJ2DnNp9YohUteUBGWqimrqLsA2o10h0vFuoqS7NStqkOAL0rC/F9GMZKO/hZw5pQVo/4kvMnweFwmKBIqCLguPN4UDokkKoKVDB9fHx0gSYpKWy3U4QGFTUty7N4WoxywKH4xtO0VAv/AKa2s14mIsYrCjSz0OvD840vBqbThRvgx9IGG16NUcbebRZK2qHO840oAR38YmJbK8Rh1ZQ5N7cqa+PoYkUlIDNrqad0FjaIyFru7As4AsQ7HU+EB4jEEJzserff7JLs4IF9O6DiaUiGNBUhQNiK0INeD0oA0BS8AUjdUWcK3kP5FJ5Qbitq5JYcVcEhi4BGYO9HKWHInlG17VlBZSVKS1yUkiwPs114QqiN2LZGDUFF2L8AqnHtANFu20ONxKic1Wcix0FriHKxvAXpRnryPCKPo7qqlzoWqAed4m7suqo5iaK38CCDwZjeGuCkEywyb0fKC3dV+EMjhwUuCTQmpccmf8oCOHym1jTdBoBVgkglnduMG7IlRZKVwo/NYfnlIrbjEf3DKVvKC3NSygzmpakWyeDhuAUsAcsihYREY8aKS2m8v8oR0Vn0aJiU0ISkjQsDpoKmI4rGOMqUZgb5sqEt3q3ndjRJiQ7Q/u0fywNOtHOt0b7RooLGqEOGBlITmB/HMBSr+AcYgvDIX209bV2nKVMD8UpWShNtAGjeE9ruiZ+MFttMVXRZ1irOUjgLeDW9Yi4PPu+LW8Y2nseJ+EbRp4e+K1irM3ZNKH18/wA4klhWMnflEJmsReyvRKZOB08YgpRIYKUOBBqO53HpEYkmNEFeI2bMSl0FMxkmiwJaydPrJbS06u8o+EKMbixvhcnEAJd80iaUEVCsk6WkpV/yvo8devs+Kf50wZK7XlGsnFWZ70eeIl5kKEopm8QlSSpJYZkqZ2U2hY8tYEnKUWSErPZplWAd0gg2BDtrwhl0z/2nhu5X+aD53aPd+cVSe0Sumc/idgpmAvJmJeorKWUsXDMSQRowJ5wr2mZ6VHMpc+Scjy5gRMSkgNlMqchWQboLpALk1EdomF/SC8vx90belvZ1VSb/AABTjwZcgqTMHX9Wg9SteVDgqUTLWJkoBwUlQQGe4uDMdtjqEla5iQjs78uaGJepmSusCU98oaVqIpw39WnuT/6ggLpF/Yp//d5v8pitaOZ0UraMws0pSwQDmlKlzUgmgzBKhMbulm8TG2ZSVJlrmISs2QpQSo8kpXlUo8gI47pv/Yf/ABJH86Y7Wb/stX4Fe6JVGbChPDVp3098QkM6jxUfTdpy3fUnWOS6Hdkd6veYdbMse8/zGImbGxLWof0gXaGBlTsonSpc0OW6xCVtTTOC0WjT50iXDvimRHjegOBm1OHCCAwMtS0EdwcpPiDCTFfsmkEHq8RPSdM4lrb+EIf0jujGH8oUDynEfsrxIJyTJMxIepK0KLfdIy+SjCLG9DsZL7WFnEcZaetHiZWYJ/xNHtuH7cz8f+URb7UBR884mUqWyVhaCbJWCk+AI5xSoFiH5Hxj6I6Uf2Wd+H4GPCdo9mJYoSzc6kBKsx3nrexGsWTkJUSSCCbsfgbRai3zwMaVFoyFo2kRYqHLTxETn7QJSQlTEgChKSOcAKjX5woWFYPaE1KmcmWxYEAjzYnV2i36QlRNQC/ayp3RqHBCmBcwul9o98Ey+0O9HwhRq7VjTaSsi5iJYo6ModXtBJO6QzVNjZ4AQQwfDF2qy5iR4JCWT3C0FT/7f4/+yYdKvEl2K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78" y="1718466"/>
            <a:ext cx="5066669" cy="287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5519642" y="1729285"/>
            <a:ext cx="3595936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4000" dirty="0" smtClean="0">
                <a:latin typeface="Comic Sans MS" pitchFamily="66" charset="0"/>
              </a:rPr>
              <a:t>il-</a:t>
            </a:r>
            <a:r>
              <a:rPr lang="en-GB" sz="4000" dirty="0" smtClean="0">
                <a:latin typeface="Comic Sans MS" pitchFamily="66" charset="0"/>
              </a:rPr>
              <a:t>P</a:t>
            </a:r>
            <a:r>
              <a:rPr lang="mt-MT" sz="4000" dirty="0" smtClean="0">
                <a:latin typeface="Comic Sans MS" pitchFamily="66" charset="0"/>
              </a:rPr>
              <a:t>alazz </a:t>
            </a:r>
            <a:r>
              <a:rPr lang="mt-MT" sz="4000" dirty="0" smtClean="0">
                <a:latin typeface="Comic Sans MS" pitchFamily="66" charset="0"/>
              </a:rPr>
              <a:t>tal-President fil-Belt Valletta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2055" name="Picture 7" descr="https://encrypted-tbn1.gstatic.com/images?q=tbn:ANd9GcSYNxNJHr8ynAhbhzgbNMlxlHSokNx5_VsaiZUXSrpobxI50EI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908228"/>
            <a:ext cx="3851921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0" y="38622"/>
            <a:ext cx="8999984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4000" dirty="0" smtClean="0">
                <a:latin typeface="Comic Sans MS" pitchFamily="66" charset="0"/>
              </a:rPr>
              <a:t>Il-gżejjer Maltin mimlija bini importanti...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8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2595" y="4098558"/>
            <a:ext cx="3613752" cy="212365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mt-MT" dirty="0" smtClean="0">
              <a:latin typeface="Comic Sans MS" pitchFamily="66" charset="0"/>
            </a:endParaRPr>
          </a:p>
          <a:p>
            <a:r>
              <a:rPr lang="mt-MT" dirty="0" smtClean="0">
                <a:latin typeface="Comic Sans MS" pitchFamily="66" charset="0"/>
              </a:rPr>
              <a:t>Ħaddiema </a:t>
            </a:r>
          </a:p>
          <a:p>
            <a:r>
              <a:rPr lang="mt-MT" dirty="0" smtClean="0">
                <a:latin typeface="Comic Sans MS" pitchFamily="66" charset="0"/>
              </a:rPr>
              <a:t>fil- fabbriki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AutoShape 2" descr="data:image/jpeg;base64,/9j/4AAQSkZJRgABAQAAAQABAAD/2wCEAAkGBhQSERUUExQWFRUWFhgYFRgYGBcaGBgcGhgaGBgXFhoYHCYeFxwlGhUcHy8gIycpLCwsGB4xNTAqNSYrLCkBCQoKDgwOGg8PGikfHCQsLCksLCksLCkpKSkpLCwpLCksLCwpKSkpKSksLCksLCwsLCkpKSwsLCwpLCwsLCwwKf/AABEIAKkBKgMBIgACEQEDEQH/xAAcAAACAgMBAQAAAAAAAAAAAAAEBQIDAAEGBwj/xABOEAABAgQDBAcEBwQHBAsBAAABAhEAAyExBBJBBSJRYQYTMnGBkaFCscHwFCNSYnLR4QcVkrIkMzRzgsLxNVOTohdEY3SDo7PD0tPiFv/EABkBAQEBAQEBAAAAAAAAAAAAAAABAgMEBf/EACERAAICAgIDAQEBAAAAAAAAAAABAhESIQMxE1FhQSLw/9oADAMBAAIRAxEAPwDukpeN5YskzMpdniYn1NLtTu9+hj6DbPFSKMsbKYKOJf2auS78X5Xr6RhxAru3599bVv6Qt+hSBssYBFwWKUs4vzJ4RIzr0v8Ar+beEW36FFDRjRJo20UyQaNtEmjeWAItGNEmiKDVXJTD+FL+rxLBjRjRk8shR4JUfIE/CJJTQPdg/lCwaaMaJtGNFBD4wFhy81VjSjOSKtXwDQTnPWAc1eQRLJ7y6vIRzwnZcSTMAQErFVOAR1hL9liAASDxN45SdnSETpgI0kvXv9C3wgWftiUjIVTUBBCiCTQsUDd4sVWF6DWLtnTkrlJKXIypdwXBIBU76ufN+Ebys50XNGNE2jGigi0Y0SaMaAItG2iTRjQBFoxok0baBSDRjRJoxoAi0Y0SaMaBSDRjRNo00ARaNNE2jTQBFo00TaMaAKGjbRuNgRLBpo20bjbQsEWjbRKMhYNNGNEoyFkNNGNEmjbQsEQBrQXJ4DWF3R/EGbITMIYzDnY+znAWEnuCgPCGREQkSwkMKAFgOQAA9BGX2aXVCzpUD9CnhNCpKUWUf6xaZZ7NRurNdL6Q4mCp7zFOKlgoLh2BUO8AsfWL1XPfD9J+A2MxaZSCtbsCBQOalhSF+H6TyluwmABnJSkC7fb4wL0q2zKSlUkk5/q1Hsszk3d33TRuHGOSk4xMuUZb5nTld1PQku9Wvx4R5+TladI78fEmrZdtObiOszKmEiYotVTAZaABGUWCR4czFOG6KKWkPMTlcggoJBFCXBVUOTSI4nahWEBuwKMhdaZSS5iUrpBNQlgAz/ZDuaXUuPO5SZ6FFIJlbKnpmIE0pmygtXMIDl3RMT7TAsHsODEiZgfqzMKVImJVkR1VCUmYZaFkAhLFLLIZ2U14VTOkM4gjMqrvSSEsAS3ZJ1u8VTdqTWbOpuHWHSx3REt2SlVHq0qTlSAHYADy7omRHks3bU5RrPW/97O+BDw32f0iKJaR101KmqQsTEljcpms3c8erzpfh5/C3+nobRjQj2BtxU6YUKUlQCSewtCwQRf2Dc1EPmjtGakrRylFxdMi0Y0SaMaNWZItG2jbRjQsEWjbRICMgUg0Y0SaMaFgi0Y0SaNNFsGmjTRICNCFg00Y0SjTQKDxuNRuM2DYjGjBG4oMjbRiUklgHMEzNmOgpKiCpJDp0cM4cGovGJSUezSi30CpUDUEEcQQR6RKCJOzQkAZlG127tAIs+ijnHNcyrZt8TvQJG2g0YRPAxNOEH2TDzIniYvaISzf8R+fSGSZSXZkuGLUdjYtwoY1ISK27atecZfMiriF2I7Cvwn3RaQ5MXbSxctCGUpIz7ia1JUDQDuc8gI4PbXSBc2YFLIQBVCAQyGIcPbMauSxIoIPm+F8N/pPpUycV2WHVhZYAEqdYNWuRrCrFTQkDMpKA7HMpIFQ7Ak/LQNtXHJmLRV2AFFXLnnvUPrCnpIjrkIlpUkEF3mFgzNQh9TwjyyalKz0RTjEb46UDLdLUAVRmY++7wixGKCKlWWvHx0h0McgySy97JbzGnGOU21KmLGUINFcRawMWIkMVH0p+cDY/HJlgFZLOwudHi1E8tUKD8jqdKRTtDZgnpCSpSGJLhGY2IqHDeMaJTCkDXlDfqpIEsLABWlLEA1LC+Xv1hZkPdy141Hd7oZTAlYkkiYnq8hqgMWpfMGBKKXesZbKkdV0GwaUTJmV+xUO4qoV9I6xM5JLAvR3DEXIZxq4NI81l7TKUKZMxL5agsQ+azKB/SG2H6RTRLlhKJiTlyFRVKZRDzAWVmPZJJ5R1hy4qjnPicnZ1iNrSjOVJCnmIKQoZVsCoFQGZsrsHvw4wZHB7Kxq/phWJalzJqkryqXLDFMtSNEhhlrV6ikN8T0vWhIUrDgAiWQ85NpiVKTZJYsgx0jzLtnKXE7pHStGNHLJ6Tz1ozokIykpCScSEl1zuoQCFSaPMSRR6NxaJzOkWKS/9HkMkYgkqxWmHITMO7KuSqg88sb8qJ4n/mdLG452TtnFqXl6vCBpsuUfrVqqtHWGzdkUILOXA4xQrbmMylWXBgCTOmkAzlH6lRQpIOYO5Dg0h5UPGzqYyOLn9LMWnEDDlOGCyuUgqCJpQDMyWeaCoAzG0fLpDCTiserJ9bhBmE+0mcW6o5QQ8yoJr3cYLlTHjZ0bRgbUsNTw5xyi9oY7Jn67DMMKnEN9HmPvEjK+c0YXYl9GgPbPSnFSJypImylqCbiTlqE1DKU97RHy0irjbEO0OmOOM5SkTEplmbMCU55KgEhSQjs5VpOV6lRDk1ZgCehm1sScTKlKmHKZ04rSJktQZRmTQcou5LEh6l9HhCrCalYol7Al7GxD0PpF2AM2SorlTShQDJUEoJDirhSSDdqg8o82bTtnocFVHscaePOcLtbFrkYmYdoTQqRhzNKRJww3gosCRKsUZbard9D1B2NNFDtTFuL7mGFdadVSPSuWzz+OgDavS1UmcuV1aTkI3iTV0oVYN9tr6QIem6zZMq7VCzxe0zlHNTZKlLBLrUWzqSXCmSwIKpgUzJA8hYCNydmgpcoWL0GUBnOnWXrHmfK/Z6VxL0dKemczXqR3IX8ZhiqV0zmE1XL/AMKEkDzU/OE8rZ4aoX4KAs6dF9xPdGTNkIPszD3q9Dv8OEZfK/bNeJekPF9MpgbJOIGbeIRJzM4BZwz9rlQRWelazX6ZiRxZOCpWoDyjRmvCb9zo0Qp24t6ZmPv5xWNnpILpmUcVawdmGap3b66NGHNPZrCtDsdK5lQrFYg9rKypSTfdKsqQHYVYRWrpIkms7FdoM2LmDduzIUHtwhTK2Og3lk31AHgAr5rGv3FL/wB2oV+75M7fp4wzQwYxk7fbN1k+cuqG/pU8MB2h29aRYjpHJzOQoit5843ZrrPfCdWyUkdlYDEdiXmobnnTQVpF0rZqAkbir/ZS5qzkO4DcNIZoYsvTtOXvZ9/MlKQ6iSMpcs96FvGK52Jw6ic0qWQSsspCFAZmCU7yT2Tbv86foCA6Qia4JAORJuApgWZQ4U5XikypYBKkzgCzNLqKZm1d298FJEcWXqm4d1ZZctAWVHKiWhKak7oASAQBSsTVj0NRKAaPuU10AYUPpAiQiYCllgIUGaWEq3ndwoFxSha71isYaWAsZZgJZWUSszAUSQAkkuKm9SbWFtEplysUlwWrSyVaNUeb+AjJuMcMyjayFkhgTSN4QpSpJR1hOVSQFSMoLkKdTJTZ2DEU43gicxBdJ8EMBV+Jr+t4jkrLi6A17SajrAaroUCBr7PGkQOOSHd8oAHYLACld1jQekRlYRKnSTNNUqLpQDzBzJqOHvgbB4cNlUZhyuaJLsoKQRajhL95V3RbRKYerEpIYsKZTVKSbUJNRbleKv3hLFMwfX6zV3dgftV9LUimQhO6p10IB3B2QolPs3+aRbhpKMhLzaVdq1d6tZjZqCFoUyI2nJ0N6BlKU+lwW1av5GLBtxPOjCjm2ZuZuYhs1BykFUwjMySUuybDkDX0EES5CLb7EBxkSEuAeWp4+kRyRUmR/fIDgjQU7hT0iY2zYb26aVNykI41OWkEFUvMVMXvQajmBSxiz6UmpAXU8NedImXwV9F6OkGVaVpWUrSGCnS4GUp48CfMxYduKWCFKcAIFVOAEAhAuwZKj51eLl5FDKEmhDbqXcF+EEboFEkBrMG8mi5fBiAfv5QAAmHKMjJSQRuL6xBobhasw510iUzbq2LzCKLB32/rS8wHe9oivFovkoSApLKAN+XIUp3aQOQguDmNXFDfyejPFzYxNJ26oDMJpBzBZIWQ6q75IN2Jrzipe3SAxmKIYpYKUd1VSkh7E3FYtAl5KpVqWyD8q/rEUS5VTlKnL70sKA8CloZ/CYfSk7Yc5ypZUGOYlWZ0kZVAmrhgxejCNfvc26yaAAaBagwV2wkaA3ULHV4sGHlFwM28kjsBgC1U7tFUvG1IljMa1OqA4cWBy0hn8GP0CO1bjMs0ykZzVLvkr7OoTYFojN2kVEKUVk6nMSSaMSSHJaLkSJCWdRNEXSmuV+1uVUp62fKLRTL2fJNlrNSagNoWACOXEmLl8GJQrGB7Ks1y/wDLEk7TNSELY23VNQj7sFnDygUPm3TMfcTXM7ZzlDgPTg0WKlyltUhi4ZAAPEdmDl8Cj9AU7SJf6uYQWslTFjrSodI/h5RA7ZPCZ/zwzySxlCbA0AQHsrtbtQ6njYRK+xK/4KfyiZfC4/RjPGRbZhRwCl9GfKD4xiJhDaOBd+dD5tzgTpLjEGYoqTm3wlsxB30gFVL1rXjBg2iktb/SI0zSa6J4aaTexdv4n8DWChM05c/l4R4ZSE4khKlvkzsVOnedP2nuDyqIu23PCJRmlSkhJALFWpAsggmpjLWzWSoZ9YaaekRKy6vnjWIyJZCEgkE5Q5rUn4QqmzFDEdT1tVEEJo5BBJ9mtlN3RlbNPQ4Sstc108I2Ca3r5W1jBKowv4nudoXYXFTDNCSpJYnMAm3M17tNREIMUktU6mMEw8eZJjEoPqYWI2hMCspljtEPvNdqXf8A0glYuhpOXXSpGvI/lAU+W8tmIOhr3eP6wcmQNXv+f5wHjJ+VJZJWORHGxsxt5wXYZLDKLFxdiPIH84glZ7TneSLUIY6NFcjaIWQBLUmjl8pDMBoS3b9I3MxKZaqpNQOyKfLCNGQyXNoHNdeetIk9aHWBMLtBMwoSCQWOVwQCADY+EbVtGWkkKValjzBDmmkKFl5XvWIpdqXMVSkHOo6MB6q8rxmExEuaT1akqZnYv4N3RuSoAm9he2vz5RSFqZdA/KNJlbrfDlGKxKRQkWcaHvaMlzwbKHm8ShZGSDlqCOT87xGVMBZqWi5SmH6QJIzAaioq4Zm08YFReqYATbm/A0+e+Idaz0bxu3z6xrNwIPj86RXNS4cAO+65OnvjWiFom05tYe6IpxHxdn+MVKkEqBawGur6RWnEEEghgCeZq9X8OEKJbLBiC7EX4FzY6RUrHqzsAwu5OgIBPzxiuROCiVJzPqfNg4HyIyRIK3c6UKX46v3CLSGyX0rdAUQkuXo4HgG4QIdp1IowLD1gnFYJRRluLsTbyvCorIBS5AJIZiza+6GKZMmg8bRBBO6ORFW90STiU5CpgkmwUAArgbVhZhpQPaDpcas2theNTMJlLFbcHBPxhii5MPVtAAh8igG7IrRNGe0U4jHjMDkSWJO8kPXUMOUCHD5WUcyk3JDgcNT8vEOrJqlKsvNzXvEFFEyYyTtFPsopWmUceUTGNCqsBVtAqzW4wFJnJADZqXIDjiYr3SXGa79kAc24QxRcmFGeQz+FVPf2g9KGN/Tjw/miqcSTYV5kg992gfqDxHp+UEitsVIxpcFMxdSLrWGqzMSQPDhBUvGzC7TFFh/2ZHqmL07KlHsyFEEFimatOrWXmc/PdTP2FLGuIl3quXLmJoLuFS2clrGsdc0csGVnaC0rJGXNluUB2Adt0iDMTi1qwWICyDlXLZk5adYkakmAl7EFkYhBVYBUudLvo7KD1Zo1gNgzFy1ATATmDglbGnAirZTEcl7Ci+qPQsGp5cs33E/yiOex6m2pJ/AP5ZohnspSpcmWhaVZkpAJG8Lnx9I5DbuPnIxZmqplUoSyQGyOoJcDkrWscorbOs30d7Lm68fIPVo5zArH70n/AIL0+xJML8P0stQGgsrlzTAmC2sBjVzS7KSzUJG6gf5Y1GLSZmUk2j0IKrHKrmkbVTUsVK8fqF6d9YMwfSJClBIzVJuCNH17oSHa6F7QlzQ+XNwrWWUAte5jMYtWWUrqjvRA2N7KnbslrXZ794i8qjmen8vNh0MCWmg0Dt9WuvmRHOKt0ak6TZb0RxRmSllZBV1hBLAHJlQRYcSqD+kE7q5E2YAFKQEMFjMnenS0Fx3LOscr0BUy1/gD/wASov8A2iYlQVKSlSgkoUVAEsWmJIcWLEP4R0xTmZyagO9gkTZKJikoSpRU4lgpBZRAZi4PjFG3pyJEpCigTCpeWpKTZa3dn9n1hb0MxamIKnAqxsHqfUvC7pbtearELlHLkQsMGrVNyde0YKP9hv8Ag7PYqUiWhSadYkKZ3IuG9PWCJSA7eHfQwm6JYtSpWU+wSkd0N1TAVcQG87/lGWqbNLaF23ky0JC1AMSUuADUg5Sd0k2vA3R3DS5ijMQQpKS3ZYhRAOqQeyr1hb0v2+ljJyrKkKQpR3cp3HpV/bGmkWdDtpJQFyiDnWvMKU7KEVPeLR0x/mzne6OqnHd90LdtYcql5wopyh3cgMBV94MwDubNDDPShOlbP+UK+kW00S5K0LUypkqaEpYlyZakhqcSB4xhdm30JsIFrUEom5nN0zHYalg4o71paG23JEwAKQstYhhqLu1bco57otiUIn5lKCUqlqSkmxJXLIA5sk+UdP0jnp+jzKhzLmAOandI95jbTTMRaasTS5mISweYaADMxHc5t3x0ctJAFXoxNvH3xyfRIviFOXaUsiv35Y9yj5mOqx0wAPRq1dqd/jBp9Fi01ZITBXv1hRtHasyWoggZPZa553DWixOLc/8A6B+MBdIMcUoSUuFZgLCxcm/dBJhtUYnpIoewPP8ATjBCZpmozpdKkmm9QsRS1f8ASOaVtaYdU3+ynVtQI63OlIKRQOW5WHj+sWSaJFpiYtep4vbm7CIT11pLUkDUOfGGapKTommoHjWFW15yUKRuAgpPAdnKLtV83pERWtF0rE5auw+9LJHzSJTpykhy6QW5A+HlFGzcWiZudW1Cp3BuyWqKdqDuo3iSs2sCoeTfCDddhK+gCTtJFWUz8CyXfXwizD45PZSsDjlIPJ6XilePSglJWulGJUtjQuMwMX4ab1oJzkoBZToTwdrPqKhorIuwmYg/iduFfSKQBy9P/lF0xHMqFHuPXSGOH2QVISoOxSCKr1DxEzTAdizHAJYHfcNxWTcFmYcNdNScHiCZ81D0CUEB7OVA+6E+y8TZmusMLeF+HHWD8NtVK5ikgKzIYEkUr9liSbcIriRSHJSk9pIN9BqGPmKeEAz5MuRKXM3soYkJLEgOzaG+vCJomVDGhiraKAqUpDtmDOQSz63EYUTTY5wU/cSxJBD1qSDWvOsAbRxDKObIU5XAY5mBAJvvAP6iI7OURLSm5Slns7UdtHa0A49WaYC1EyZoJ0cmWQOfZgo7DZmHw8pSlJWhLusgNcZtTpcaxmK6PYYkMkpuCyjcPQ5XaB9r4soQpSS5aYLvQlGt4X9EsWpaZoWpSgDLUlySQ6iDU14U/ONJPsy2rotl7JRLWnKVPmUArMqhcpcB2gv/APn0iYMqVMFBiFvrqCDpBqpKQpLcVN2uJ5wHiMaBihK6tLKUCFa2KuFKpaI7KqR0y1TQDlShXByR+cKNuonTZQBlpTlU5VnJdkkGgR94a6Q5TP8AUs3heKMfNaUS4Sxq9XDMQKj3xhdmmc70awMyUtRWlhlulQL1T7KS/G4ivpdLMwoKQqYMpc5FU30tUpcOPcYebKxTqUyUkMHIpa1HI9Yt2jloAhWrFIFG8RGr/qyVqjnehk5IKgCKMS1xUj3CAelMlJxC1MQrMl6u+4C7afpHU4RKFnKvMSwbOlVQCXvTU24wFjdlSXCQJbsHSQh399oKVSsjVxoT7G251SCliSS76cH5esNpe3kF3IuOI0bhAE3om5dKwgEDd3iAe8qJNooOw5oU3Wiz9hbMCRWha1o1/L2Z/pCjpBOzz5hFQSm3JCR8IP2JO/pAI4cNc5PwEVTNgzSSXSr8JIswoFhJiCNmzUFzKWoOBRObiW3SWJHujppmNnb/AEwtV9I5nppNzLl8kK9SPyhVM2juneUHBKWUrvGtuPdERNmLKm6xZKSkllKvYG7DlEUaK5WWS5oIkgadX50g3pqj69P9yn+eZC/CzurWM24SpNwAe0nja0OulikFSWyqOS+6T2gRUd584PslaEK6IS1DlT/Im7c4b42fN61QE12UAkEhxmSlTaMHUz/dhZgZAUoJI1Tr94J5Q12htBPXEFLBCw9El9xIp6Rr9I+imYrEG7LZWX2TXgHgfEleVlooFNc0IvYtrF6sRJPsjtkuUgFq3avCkDYhSMhyHezKo6rVbdJbximSkZfsG/2v0g799q1Ktfs/FMBSCSpLlqjhRi9DDGUgqE0dYQ60BiEHMSJYrR6AtThAEZe3jUua0bKPg0CY3EiYoHMAACAGNHL6dwi/aaSlSzmSrcdwnLoos2Y15wLPlnMzCiRb/TlCi2WbNm5FPmTZrn7QOo5QyO0QX4/iEJZIBIGXNWocB6E0JbhFxwoyKPVropgQUkC1DV3c87iI0n2VSa0jWJlLUtSgkl1Eixo9LQfs6YUIIUCHU7eAHHlCubITmN25gvcge6NIoEtMAUosUsaD7RNiPDxg96InTseqxqRVQYHi2mtXj0PYuFSrDSVbm9KlmoQ9UA1+rPvjzDBbRxEhSzKmpBSA5yoU4uGzpI05Xhmjp/tNg2LLafVyf/rjDh6Omd9ipe0QVBRAIU2+5ObKAMys5UXJA5C1GgyRlMzcAzKuQDW7DmfAaR6VjehGBnEleHSN5SiULmIcqAJOVKsugsBaEc/9mSCy5E6ZLVdlpExnpulGRQuRXNa8dTNM5eRjDmSHBzICh3KS9XsYltSdM6o9W6VhQIIIs9b8oLxPQHFoqnJNYMMkwAsHoUzMtWGhPfAmK2fipW6uROSaErKPq0u43lpJSC7a6xKQ2WYDaJMoBSnmBwoFnudGpSsUzNpEZkEXQsvwZqM3P0hQcep8hW9XIBBZt02tXjWsHS1IWSVFmTlBJ43atYmIsltia6Vah16NoiF/RWc3W80o/n/WLsWtKs4zJ3UrVVTOGT2XuotQcoH2bhFSyQ+YqlIUwOUg5hu1uWq4pUcYY6F7Ohnz2Vxqq78X074ExSCcSmbnG6wYuD7Tcf8AeCKDPC1HXeO87lw3hcRclaswdIKOrfNqFOWF7MBpGaNWdQmoq1n+dIS9K8R/RSC7Z0F9KKvBZxZFGdxzHjAysVUq1Jc+7U8olJEyb0JNirGGmSlLYZgEm1BzLcFE0+zfSOl2vjz9HUtBYgOkhrgs9Q2msJyqWqZKKUgMrtAizHUX5vwHOGm1paVfVuUpWDzuTUO/2R5wavYTrRrYO0FrlBUw5lEqFgGYtpSrvFe1dqpllK1oMxKt0gFiCxIP3qJPCIbPwxlNLzuBnUFMNcrAseRgDpCkqSlKRmZSVUaoKFaE/eEMd2XLX0aiYjqTNlJyApCgCe8ORmYnziOKmlJUup3UlnUzlTl2Aap4wPhFn6KUl0lMsAjhU8B6xPaKwQQ1csvx3k6k174jRUyU/pAiUohagFFJLbyncOHZJAfT1izC4kLZaS4ZwXAB4lzqOBY8o4nab9eskuSok+NW8Hbwh70LxKs8xHs5c/cpwlx3hnt2REwQUh9iNqhQBSl0qWHY3Ll3cOdLwImdnWUsKrc1rqS4i3DSh1aaVM01/wAV9fnSIyFh6N2jw4fOkRlDJJScwzMTQMWYvysYnitnIWQ4BFbgGw+8/wAmECtqSlqWhl5kqXogpISdHOZJ7oYbDnoVnKCSxALghizmnfDGiqSZD9xS81EsRUNTnoWhbtDAIEys3KVKNOrWtv8AECTpwhtNkTCVZCQxOXeG8QAeyRUV4gUgLaksoZU01QUk/aGYsLUI9aRVa2ZaT0B4jY+VWXrpOYgFlLKCQbNmDesRm7AnAtkCvwrllxyBUCfCDZ2FeYFkuwY8WFh6wNjZHWKScpVl45beJ+XjamzD40CTdizk3krHcH/leBJskpqoFPDMCPfDacslASnMjI53SUmt2KSx84nPxk1CCEzFAku7kn/mcF284Zjx+hGpZrV/GNmaomp8608YdInzCHUUr/FLl+8AQHMWkrUOqQ2jZ0kcnCq1i5GcGASphTUfNG+MEDaSspSwYrzeOYFu6jRfOlSgUjKveDkpX2TRwy0l73jP3dLIUc60sH3kg8bZTWLkhixeuY5f5uT8YIlY4ZZaCDuLzElmsQwD84sk4BKyyJoL2dExPrlIEQOzFPurlKa4TMBI7wQGi2hTIzZyD1lA/sbv3BalKvFgEv7vpEVbImj2CRxDF+5jWK/oa/sL/hVFsh7tPws4L3US1oVkKiJkyUsF94JStE1JDMwStLvpHF9JusVNSgb7rKQSQlSeqmKJQKKBKmqCz8wY9amSZYexNyOL8Q/A68Y4/HdCsKqbMJK5iViY8lQlqlS82soqSTLWMxUC5v4R5s2enBA+wMOsYaUkIBKcwUJYok5lk7o7AALbzWN4Y4bFbwZTMKkGzh6kWoLc4jsfoxh5cpElCVESieqKyoqSoneUlSSChSq9lhWwqIOm7GUWyT5jJL5VoRPTyBM0dYmlQUrTreNx5F0RwYFjNnSZ5HWyZM0ZT25aFEORQKIdPgRpCbGfs9wU2gTMlO/9XMVozAJmZ0t4R0cvZQQBmCnoSpKiz6lllTC26K8zGpchzuTEqIqcyVIcEO4O8ldSGqjW0bU0ZcfhwO0P2ROAJOISSCwE5BSeNFS3AYC+U90KJn7PMdJciT1l2XLnJVT8BKVX4V5R6qZikgFaCAVAP2kvbtIKkjTtEVLRuZjUkEAh7FiCRqXax3TeNX+maR4djdnzJKMypU2Sy2UJqciQSCQplMtix9ksaOXD14PGksoKJSzENR3vRvkx9CS57hgacNPKFmL6MYWcSqbhpSlOd7IEruR20Mo+JikaPJZe0UEMaeJ/SCZE1JzMXAYnxpx1MdnjP2Y4RSsqFTpJyvuqEwXZyJoUrwChAcz9neIlSZ8rD4iSuXPCesTMlqQohBCk76M9QQ4cbpchiSYaJTPOdkSj1MtgSSVUAJNzp3A+UNxOOQ5UDNlJTo6moC/PnF2L6K47CrQeqKlElMsyiJmYmWvMEhO+/VhZ7Oh1hRMKpSvrkLl3fOhaDbQKbXhGXEJh+HxSkoEyYllMsKA4OG1OlbxHH4xI3iWBYBgSAw4CrMIFxOOoMyEf1YIagB40SSpRch3F9YmjL1WeYoErVNGXLQUDF7BypQA4JFbsUShMqYOqmF3BSCCBdw4LeMbxcxwGJ7MsWp2kvpaKcHKC5agC1kDgAkBnbvaLsThFGuZJAQpTPXcY8DfhyuHiYizltpK+vXyLeQhn0OU05f8AdnT76eXKKZeHQVTFLD519WnilRSCFNy4vBeyckufNZRbKp90slyCPngI046JY7w00dWi39Yffzby7oHkzt4Dnx5d/wAIpkzx1SWUntktrVR04xDCl1FyzcX7hHNo2mJpM1ps2rElTOWus/CG/ROYyJv95XyEETMOQGNdXbNx7+HrE8FhsmbKABQ0SAH7hSK3aIluwDpac3UOBab550wwwK8yZQpSRKBoLBAHj2vMwHtXDCYU53DOAUkEVIcsUn36RKXJdKUgkZerY8kNSh1aI+gu7GipA8PGOf2zjjLm5UgNlSaubkg68BD2aaHSOX23LUZvZUQyQ4BI1NwNHjMFs1J6LDtJIZglTlnArycc4ZLm7rNYu5JoOHmXjnpzBaQC+9bUbwb0h9Jll9a3tb3cI1JUIu+zFrOV9Dc/rGS5EtScwmpJCTTMxc2SXLAcw/jFeKGVCrFknXkW9WhPgyQg5XqtILAGwJGnOERJ0NjhiMqtC5FQe+w7rxk9JVZPGz/CFeFmHrCS9b/qBBeMxKkIzCliL2NiGNbGFbF6JhCgBusRqD+bRCVuqJYO5v8AeL0u8U/vVqG7c2JZ+NBF+Hn5g7fJhRLsrCSCVJzJcu6SR6gvE86/tr/jV+cXBPGh4EenKA5+J3ld598Cn0PidpBJUlQyMUglRGdWbKoKQEqzEJAUFOHcOKAmAMVjVS1srrEISUpPZSCouyal1uoJAIBDmhvDyZs6UtLkVUAScygpwXCgxNRQgtQ1gfa0syZUybKSuasEFKEiUlTrWkHKoJTl4nMSaGOKjbpnVypWL52EWpKcsz6MHDqyy2IHaSoTBly7z5k1pzgTavTrCSVFClrUpLbqEKU1N051gIsoFwS76wm29JxWKlS0qXKwgUo5wZqpkxQZIRlygZ2JU6aWSXpAP/RyrELKyuctRLnKhMtLv7UyYFHySax0cIR7Zz8jZ6FsDan0jDS5qUrT1iSbIBFSnR60s4je2MdlkT+qy9aJM0y0IZUwzMiikMlyDmYDVzaA9gbIlSZKJAmicJYUnIPrAkuSc+QJSo5iQ6xlszQ4lTlgBpYSKPnWlNNcqJQX5FvCNKkr6DPF+meGxuKRLXiMNMIQpTKEqcVssJNUlG6AwDklyDWFGHxuJkSpSUrmSyM5BIO8DkASnMGUlJQWZ07xj3majrBvrcuGyJCUhqjtZifMa2hDtDohLnLzTsPImffQ8uZowUFFSZmpfOnSmsbztEUUuw3Zez0TcNh5ueckqlSlqKCleclAJBTMQrK6iexl8II+grBZE1C20WFy1AOSc1FuaMBuu0NdlSEIlIlpOUISEpQQGAFhq1OZgnqXo2vferN4xzyZXFfhyGG2umYp0ELISHCCFKYs26glTuSagNBicalQIBctUCpHMgOQOZjnR0dcJKkIUA1ApyKeznTS9szQSc0qWxeYhIcpWQTStRMcdxHCkejFnJSC9pTR1uBr/wBZbzwmJHxhpOUSQLjKXBrchqGjMFP4Ryi5vXGVMKJktMpedwsgg9XlG5MExBcTVWAsKwzVtQPuqYuzTUrQGs/WIEwCgJrLGgpeM0ykcV0JwMztYWUDxlp6o/8AlZY5zFfsjkEqMqdNQXIAWETANWslRFtT3x16toKS7oWoAB+rAm3tuySqYPFAi2TjkFRS+/cocZxTVD5h4jSAo83nfsyxssnqpsmYl6bykKNNULSUv3KMc9tPo1jEEKm4adUDfSnOkh3DqluEmtiRHuSZqeNr+EawzhKS9QznV3/WAo+dxuqyuMwUCUmhccQaw62ZhUy5KsQtaQZs5SMlSoMCrMVAUBLhj9knUN7bi8DLmjLNly5qeExCVjyWD5windA8FMQ3UBDgVlqUghnYhiUg1OjVtAlHmGIXLCQElN7jzJJuK1gfrUd2jgd1Y7vGfsklkfVYman+8QiZ4OnJCCf+zDGpfKZEwA0aYpJPNlpA8AfGJ2DnNp9YohUteUBGWqimrqLsA2o10h0vFuoqS7NStqkOAL0rC/F9GMZKO/hZw5pQVo/4kvMnweFwmKBIqCLguPN4UDokkKoKVDB9fHx0gSYpKWy3U4QGFTUty7N4WoxywKH4xtO0VAv/AKa2s14mIsYrCjSz0OvD840vBqbThRvgx9IGG16NUcbebRZK2qHO840oAR38YmJbK8Rh1ZQ5N7cqa+PoYkUlIDNrqad0FjaIyFru7As4AsQ7HU+EB4jEEJzserff7JLs4IF9O6DiaUiGNBUhQNiK0INeD0oA0BS8AUjdUWcK3kP5FJ5Qbitq5JYcVcEhi4BGYO9HKWHInlG17VlBZSVKS1yUkiwPs114QqiN2LZGDUFF2L8AqnHtANFu20ONxKic1Wcix0FriHKxvAXpRnryPCKPo7qqlzoWqAed4m7suqo5iaK38CCDwZjeGuCkEywyb0fKC3dV+EMjhwUuCTQmpccmf8oCOHym1jTdBoBVgkglnduMG7IlRZKVwo/NYfnlIrbjEf3DKVvKC3NSygzmpakWyeDhuAUsAcsihYREY8aKS2m8v8oR0Vn0aJiU0ISkjQsDpoKmI4rGOMqUZgb5sqEt3q3ndjRJiQ7Q/u0fywNOtHOt0b7RooLGqEOGBlITmB/HMBSr+AcYgvDIX209bV2nKVMD8UpWShNtAGjeE9ruiZ+MFttMVXRZ1irOUjgLeDW9Yi4PPu+LW8Y2nseJ+EbRp4e+K1irM3ZNKH18/wA4klhWMnflEJmsReyvRKZOB08YgpRIYKUOBBqO53HpEYkmNEFeI2bMSl0FMxkmiwJaydPrJbS06u8o+EKMbixvhcnEAJd80iaUEVCsk6WkpV/yvo8devs+Kf50wZK7XlGsnFWZ70eeIl5kKEopm8QlSSpJYZkqZ2U2hY8tYEnKUWSErPZplWAd0gg2BDtrwhl0z/2nhu5X+aD53aPd+cVSe0Sumc/idgpmAvJmJeorKWUsXDMSQRowJ5wr2mZ6VHMpc+Scjy5gRMSkgNlMqchWQboLpALk1EdomF/SC8vx90belvZ1VSb/AABTjwZcgqTMHX9Wg9SteVDgqUTLWJkoBwUlQQGe4uDMdtjqEla5iQjs78uaGJepmSusCU98oaVqIpw39WnuT/6ggLpF/Yp//d5v8pitaOZ0UraMws0pSwQDmlKlzUgmgzBKhMbulm8TG2ZSVJlrmISs2QpQSo8kpXlUo8gI47pv/Yf/ABJH86Y7Wb/stX4Fe6JVGbChPDVp3098QkM6jxUfTdpy3fUnWOS6Hdkd6veYdbMse8/zGImbGxLWof0gXaGBlTsonSpc0OW6xCVtTTOC0WjT50iXDvimRHjegOBm1OHCCAwMtS0EdwcpPiDCTFfsmkEHq8RPSdM4lrb+EIf0jujGH8oUDynEfsrxIJyTJMxIepK0KLfdIy+SjCLG9DsZL7WFnEcZaetHiZWYJ/xNHtuH7cz8f+URb7UBR884mUqWyVhaCbJWCk+AI5xSoFiH5Hxj6I6Uf2Wd+H4GPCdo9mJYoSzc6kBKsx3nrexGsWTkJUSSCCbsfgbRai3zwMaVFoyFo2kRYqHLTxETn7QJSQlTEgChKSOcAKjX5woWFYPaE1KmcmWxYEAjzYnV2i36QlRNQC/ayp3RqHBCmBcwul9o98Ey+0O9HwhRq7VjTaSsi5iJYo6ModXtBJO6QzVNjZ4AQQwfDF2qy5iR4JCWT3C0FT/7f4/+yYdKvEl2K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-18887" y="0"/>
            <a:ext cx="9162887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4000" dirty="0" smtClean="0">
                <a:latin typeface="Comic Sans MS" pitchFamily="66" charset="0"/>
              </a:rPr>
              <a:t>Il-Maltin huma magħrufa bħala nies beżlin b’ qalb kbira.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2053" name="Picture 5" descr="http://www.visualphotos.com/photo/1x8275820/heindl_chocolate_factory_vienna_austria_U01-71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50079"/>
            <a:ext cx="4067944" cy="26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QSERUUEhQWFBUWGBgaGBgYGR8cGBwcHxgYFxgaGiAcGyYeHBolGhgYHy8gIycrLC8sHB4xNTAqNSYrLCkBCQoKDgwOFw8PGi0lHCQsKSksKSkpLCwpKSwsLCksKSwsKSwpLCkpLCwsLCwsKSwpKSksLCkpLCwsKSwsKS0pLP/AABEIAL0BCwMBIgACEQEDEQH/xAAcAAACAwEBAQEAAAAAAAAAAAADBAIFBgEHAAj/xABCEAABAgQEAwUGAwUGBwEAAAABAhEAAyExBBJBUQVhcQYigZGhEzKxwdHwFELhBxUjUvEzYnKCotIWFyRDkpOyU//EABkBAAMBAQEAAAAAAAAAAAAAAAABAgMEBf/EACwRAAICAQQABQMDBQAAAAAAAAABAhEhAxIxQQQTFFGRIlJxMmGBscHR4fH/2gAMAwEAAhEDEQA/APXAI7FJN7a4QD+1SrklctR8AlZJ8BEZfbfCH/uEEByMinA5sCI0erBYbFHQ1JK1F/BfOIkFCM+e3GD/AP0P/rX/ALY4ntthCQAtRJLDuK6bRn6jS+5fJXpdZK3B/DNE4j6M3N7b4RLOpdXZknRn6XF4Av8AaFggWK1Br9wxXnafNkx0Zy4Rq4+jIL/aRgtFqPRI+ZER/wCYuGzZcs8lnogGm9FktC8/T9y/Tav2myBj7MIyY7e4baaf8o/3Rxfb/DBnTOr/AHU/74XqNP3K9Lrfaa3OI77QRkP+YGHNkzepCW/+jD6u1EmwcxUdWEuGZz0dSH6kaALEdziM3N7WIHupKjrWnwrAZXbROcBSGTV2LqtoKeUPzIkbZGqpHQoQvhcZLmIC0F0qDj73ekSOIR/MPOKtBQbOI4ViFhjEEkBQcaPC2K4kE7cucFoVFiCI+KYWl4tJFCPOJfiku2YOz30gsAqkxEiIGcNx5xEzRuPOHYqJx0RRz+2OGROVJXMZSSAaHK5ajjqH8djFlL4ihSilK0kpuAbdYNyChoxyF5eMCg7i5F9iR8on7YbwwoIYiQIhnj6HZJItESBHCIAnEpKikFyLtp18xDsAxaImKviXH5UksVOoXA06wDBdpJc05Q4POJ3xurHT5ouCYg8QWsC5Afcx80WSeRT/AGy1BS5BQwbuoI11DvqaxJclaQ6UkzCQkJILFyMwLV5UrFkohShlLl7VuafMQ7PkzgmWlBRJKpqBmXZyoZLDRQD8o8xeHg2qPVfiprT2P/DF5+JQhJCZWRbD3kDfmXsb9IRlYtZmJQBmX74SybAFWjaAxdYjhilYoSZ0xC5oluJgl9w0Dgu5SA9DWpbnHFInImqEvJh0pDBftEoXMagKsneZrJsOsTDwWkk7b/lo5k/LwoJ3m3bfzyUuF4dNmZsks5gwZXdo71cjX5wpxjh+Iw6AtYABUB3VOXu7O+hi9RjFLUtaypTFAUbkM8sKD+9qajaKmZ24SZapUyUkKIyhSUJSzNRumoOsZw04/Vjjj9zum3uhhfu/ZvL5/JXK4BNnlJCk5lAEZlsoOLHwuIanSGQj2kr2iAkd9H9oKkh9SGIu9Xhc8anEoloUQgqSfcAbvhR7xGYsCHDkV1DRanFlBDWoG8P0gkklFNfwdGk5XLa00qS6sBg0KUM8haZwTUJJZdKtX6tA5mOQTlWQCAe6skEDVtxT0jqQiZOURSYQr3Q2gZRal6WiWETMmZFYjIooJykVOzuwej3ETsgss0k5zdr/AIM4bDEo1QT6cqPFyiYqjnb4QZOLw+Qd3vN7rzL7OGF4FIBDgB42gq4OLxMpOlJUcUq9xytA0rqaHpCuK7SYaSrKuanNqAFKbkSkEAxNHHZExzLmpUwJyg1oHZixjWmctMvuF8amyfcOZB/KdDunbmIhNxBmLUsrXWhZgG2Zv1jJyu01WCQRY38tniykYlwCkliHHQ1i5RceTPDNJw3FplKVlzKJvme3k0D4ljVzPzGWH/IUv5qHLTaKyTinLWrWlbdINheJ4YraZPMsp1KRlO6XzV8ukKOeAdIvOCTFS0EJWVpdXvMSHOYl6GpJNXvDGH4koz5pcMPZobnlUs+kweUZ/C8Zws9CpeGmzULCcwUqUpJKaDu5iN/URV8E4vIyy0rWT3pmZS3zsEpCFFTs7BQueojWq7M7vo344r08x9IR4hxRUxJRLXkUTRQAJDMdbvUeI2jNYfiEqWnErWVrliYnK2ZVFJQE0c0cv6wl/wAQJn4gJkLMutAqVt7x7zUcHyhNNAmmQm9kApZmLxK1LUXKslXNSbxY4DhC5Cs6cQSVEqJKTUkKuy6sVP8A1iXGsWE5Qg5c2Z6fCK2ZxZdUg0BDA9E/UxNNlYLwSJhoJrByaSy1VOLqptF4OLlg6UkhnLFjoYyMri80h3l0D5W7+VykKtZ9Hdqs1YJ+865WBBd7/wAwG/X0h00GC0nrnrUD7YAZnb2f5WLJFbuxf6whxPAz5i0H8SEhL5UhBDvbN3mLdICnEJFApSQCS2ZRJoTu0cxGJKlJBch9+SqHRnB9IVtBSZc8Q48JSJbgFRKXLHvEMVMwJYsfAxn+HcdSZi1oIdRLgJWoaAH3BUDSFeIollOUZhkUoe/qe6DvcizRWJxq5ZVlLISkpsmrtmo/MaaRGopNKrsqNIaxOFUpSiJg3qC7akjK7vBMLJyg5VhSqAl7asBpeEMOVLSFrLpKcuVg93BpRm0vWEJclUqYSlwFOwtW97+EZPSm4unkreky/ny1OK948/TfWBfv7ES+4l2TZw59Uk+sV3DcbNVOMxav4aWSNgotGiVxNRNFJ8v1hx0ZQ5fwJzT6E5OKAnry1DlaS9CMzj0APjBsfxIzSlDCWSpDF+8CFiofUfWIzMHNVNVOWDnUAFJA7tmBDBnZoU4jnkLGaoWzKFgQ1DY3+PKHFUdM5ReXl0E45xlUlZkyTlygZlucxcaq94m2sZ9fGFiswuP5tvOG+OcPTkmT5swS05gEgDMtZAcpAcAWIcnQ3auGxnEs3SNtt88HPGe3K5PUuEYWbNlpUV+zlKT7oZS1ApCQpyGQ46+EQxvYrDqrnmy+hSQeZzIJ8iIR7O8f9vhkZT/EloCFpdrAAHoWBB8NDDCcQsOqYcqRUqURYV3YDV4i9rwKU3P9TDYHgUuVKV7RQMxBOVTVNO7TNShaxtctFPxbFZVAakEgeMM9m+OpxuImSlKXkYqQM2WiWSSQdTmB3qYt8T2JlzFuJi0hDpYsp3SlT6VBJHjErRbnuZ1eqUdJRjz/AKozSZ0xDd9STelAPXnF1w/FGaClbZ0hwrU9d+RvD+P7DS5hze0WD0GvjB8B2VRLUF51d0NpVhFOFqmZLUUJboc/19xIz5clGZZzBVAwpRtbgvtGA4/2mnla5KlqSEkpIScuYXGZgNCHpHqE7gElSG7wCCGObdTn535xQ4/sPgQibOmJnqLFZX7Tu+6FMG5UqDDjBQSQ9XWepJyPLxNfpFr2dx6ZeIQV1FbmgOUsTvWKlCGSHu1YjNTGjJUmnZuMNKClkBTZiWA60bpG+wnCgEIGZu6kMeluTdY8IlzClQWCc6WIVcgguDXnH6MkzaAkMSKtu0KbtJGdZtFcng41X6Qji+yiVTQsT5iBqlJZKru9XeuhEaMEG4LU1gftBU18GjMDPzOyssh1qCso2IA1/KoP4xkAjug7/wBY9C4pPSZSxXvsh9e8Qj5xX8X4MJwJQMqn1oFdW63ikxNFVgeDpKEqmTVhPdUK3OU5kqDEZUuAKaCsWkqZKQ+VRLUq9QLCibQseCTfYJRTMlZN9CPqIXV2fmjX1hJuXIVt4I8ZxYKkEKBobaWG0aHsNw2VNlTlLlpWQsAOLdwGniYzp7PL1I842nYbCGTh5gVV5hNNsqB8o1i8kSLFfCJINJSKgJNhQVHqBGd7TSJctaMiQlwSebFx6kxq1Ta+PKM32hwa1zUqSpkhDMUvXMS7v6Rc3SJjlmcz7nb+nrEkYvKaqol9eX1eHJ/CVhjnB3fusdmBrAjwsq95SCG2rfwjDca7RCfKBHvgVBPeFSLH0TFZMlkkBDEF3DjYggB3u0aBXZeWqzDlX/dHyeyKLhSh6iHYqKAS56SlOQ5ANBsA2vM+kL8T4dNWCmWkkdLWowN41g4AB/3jt7o3/SIy+CNaYTucv9ILCjET+D4hx/BXQCoBuIbRJngN7Ob5H6Ruhg8n5y2rj6uYB7QaKfm0G4KH50uWSxT4h4p+LcNlqlqIMxgklqkOHNXFucXi8pKAzEjzZnblUR9xAfw5gJYlKmY1sfnGeSzzjtfwiZiZ8iVh1e0QcqAxzZSHzzFtSjlyNucavs/+zSRhQ6k+3mEMVrTQOGORNki+55wn2TwkyRi5k2cA3s/ZoKAe8CUqKlFh/KGGjmpjZo44gmyz/kX9IrTb2/VyPWUd30cHiPZbAD96FAcJlqm5Q/5UqygHfuwz+0nF/wAYSkHup7xGhJbLTkyvE8oXkY1OD4nNMx1BK1jMBUBRCgWvZn16wv2xxKJ2J9rLUFJUhNnuCoG9bN5xfZl0B7K8VOHxUqYWbMEq2yKOVT8gO9/lEe4yEKzLobj/AOQPlH56SWIaPWeyvGVypSFrClulLvqwv6xV0hVZsFIWBRJNYjPWoIcJq2o5/SEpfa5CgAqWtJvUU/RxB1dpWZpeYG/eALVGpqaGJ3IdMJw1JTmCnJY6BvD4xjv2g4hUjDhAUoCYQgpozMVF/BLUjUL4uguQQmjsprsXYgkbUjI9sMd+JTMlMAUShORSrpURMbmUH/VCckVGLs84mpv0hdZp1gqySQ17R8JQF6mKLeSz7H8I/EYyUhnSlQWu3uoIJd9yyf8ANHuKZySGr5jePM+xUv2EozU5cy/e5JqEpB3BCieoGkafD41b0q2+sZSeQo0s+alNatf1aFJuOSzPp+sUOP4nMKXYhhUC7EkMzudPSKrEYtbgB/U3BY72D+UQ8jWC7xXEAVITcZwT8flGhwMwKQ7FuQ5xgyJqe8p1WplIIY9Nt4ueGcdn0SUkOQHCiwodCOUNOhNGp7r0cg8oIW5xTp4ovKpRJcANXcsYBM7QlIbMoH/EdqXrCjJZBxeC/KQ938/pFhhZwErTXT72jCYbjC83vqJ3r6wpjOJKUp3UE61J6+pMaRnTJcTW4riwqA24pf7aK796hSqtfbn15xmcTxVVSU0ANz4sK3gWCxzgKY1u53ceY+EKUmxqKRtZE8KUWYdBDFDvbTrGX4fxAgjvELdm0fmXtSHjxqY7d0i1y4vo9PGEmJouSW3vtA/xAs/pFUvikw3Abr+sCXxhYIuNxFNgkXBd7/E/OAzsUoCnzHzhVPH1mw9f1hPiHFZqhQUtSsFhRDiPEDUvSmp26xTp4sW1gWOxrhnYxWp4iB+X1ieR8HoJxiiQVA5kuEkM4dnrcCnWkQmYpW1CK1r8I+l4dYDhR8R8m2gycO5BcEtZyzVqwDecTbZVFX7SYB3S9GAIFLAdfMXhnC42ZkyFQCtx5sduv9Yd9mbCp6D9I4cKrROruAP1hWB5d2pwRE+auZ761ZlP0Yf6QIpZfD1qWiUEqzrsCCC13roA5flG27UcSlrmGVNGXKr+HOAqgj+dP5kZvEO8W3ZHATfYiZiB/EYpTmLqCaVJKvzeNAI0cnFKkJRi7t5PLVYcpJChY9GPPYx6L2d4ZNXhZZ7zMdS1VHyevrFb2rwyUT8ySDnAJazuQfQD1i+7O8TliQAsEAFqBw1x41NhBKVxJiqYY8DFXvvU0Y0u3mPpAlcLW5ZLX5Ur8/jFxhsdImH32ZmzJIBDaPajiJYzFy0+6Srok/URkaFXg+BN/aGnIl6hmOg9YjxDCypQTMYjKonUlQKFIKT/AHbHbuxZTsWCkKS46h/n4RUcVxhMp8pSrMDVlUYipYeTQ4RbkkKTSi2UPHVSkyBKQlKJakugD+Yc7ku1TdzGUw3Cpiz3QPONRxrBJyypgDhaa/40qJUOhcU5RX8MxPfKkijmlqPaO6MF2c8tR9Gs4Nw3Jh5aVEmhdqD3ifvfWHJo5PZq87MzQjh+KIQhpiwCmpc2cgDzcN1h2TjELHcWD4gRxakJKT9jeMk0iSgQTmGUs9aMPKPsMCpy9LO1eg3at9z4DnSE/nUkVe5rq7qo3KCSMSg9wLBPNVW87RkaIYMzLZkjX7vEBOTUvTwHlWILUXbbz8NPvWPp6ZgSw7g1zDTlvSEAxImjKvQBLu9KQqJjijeNvGsREwpLJLBmJq51LjagsYkUPuQNbD6vS0OqyFkJkvMakg1dteZ52gP7vcMHI0ALt+sGZDpLqJS7Hq+4NamDSZZF8t9Lcg27NFbiaK88IKgxJa7uS3lypEf3YySM7Bm5h+cXCV1qAWsa/SBYziaZCFLmJZI1+AHWGsgVg4Vss7hjU7afbx8rgRJfOp+ZgvBO0yMSVJA9mpNgpg4Jah608RF1+GW4ZgOfyreKponBRyuGqfLnPLlc91xudPrExw0ppmV5V+H0i4Ms7N/RwdaRIYR9QKfmPNjQecFjKX92AhiVVGhsNhSBK4cKVPnF1MwzuygbO0DEsBWXMxIf3dN3aCxFLM4NSjn4GK8cGm6D/UPnWNiiQNWbw9bxwYMakQ7aCky2RKKfdY/4o+nyCpqi+lBtvEM70r5QZB7tDEsZ8oBgK00cN6R9nNA3SBoT3mS761oP9JhtQJaiXH99vgkRFsqjx7tgn/qJlK5l0/zGnpHouDwYlykIBCghCUnwSA4r5xiJuFM3iSUKuZpcCtlKW3o0ejTfai4VyDA/AfWNJukiYowXbjA5VSlpqlQI5AguB6nyj7srKzhSa6Hl+Z/hF72i4T7RJWtKu6HNGdq0/vBzXWxpFJ2ceXMWl7pBBa4eh5UMF3AK+o0QwkpPdKsqmNS5HR6tAfw7migOd/hBc8tveP8A4/rHUrSPdS/NvlfzjA0ATMKQDfqOVoXx8j+Gq5cC9TQuPCkPpxLkhTkflygP5qNfKIzJIUCkZnIYkgfJouD2yTFJWmiilylTMKxD5FoX1STlV5ByYz2Plqw+IdQopiP8NviD6Q/wPGFOIQhTezWFS1A/3qDzUwiHbkH8RW2UUGlVR6cotalfn+xwRacLHVdl5U5piyshQTQK7hagLAOCwFj4Rwdh5dfZzJ6Nu8kpTuCCMxHjFl2blf8ATy+8Sa+RJYPtaLJbBbAudfr5xwTnJSeTsjFOKMgrgWNSoISpMxBsVOBZ+8GLesDROxUoEqw3u6sCl2p7ppGvnqJoPdGlfrH0lJ0O92PofnC819h5a6MtwjtO6UmcChZNcjs7nKCCXBIAo8apOKRNSPZqzaFiRlo7kGCScAmwSACa08fDSGBKGYhmH5qBief05wnJPoai12V2OQUgKHuggF71IQ4rz+EHMop62+XxiOIwKFg5yWJqAru8qH4COysNLGYpBcgd58ztRiTWx5jpE4ofYH25l09mhY5liPMMY4cYVllAJbxG+oiGIkKUdm0NtwRE5eDIAzO/KJKo5NnLDZWfcm3h+bpGQ4vxNSlLC1k5CB1OrbAV+zGyxCGS46+VfpHlWInqK1Ag5nU41vXw5xto82ZanBNeLL1eNTh/2k4oSUo7s1QfvTASojQXApv0veMeh1BTNQPX5RCTOADGsdCp8mLs3vAP2hT5k4JmpRY0CCC7EjUudNPBo1iuOrP8ihXus46/Zjx/D4xlBg1b6xoMFx2YhwDy+zeFLS3ZiNTrk9LlY9K0gpSmmm3rbwgoCCQwqdbD4+sYPA9oEKFaKZtGPw9fSNZwziQYCYl9XLnR/KMWnHk0TT4LnDyEsWau4t6xL8AP5h5J/wBsBGKH8pblWGDiGoCRCoLAok3LgA7u/wB84Z/DBu4etQ/kQ4joVWtA9I6qWk1ISeRf5QFDOGkkWUBvmA8or+I4mYy0ISnNoqwfrVolNQi/1PxhZWOCS4L9f0hAUPCuxRROTPUpKZgJIYE1UCkuVAPQnSNLNnzEhkkPStvSKjF8fGxDbEgc3EB/eiQGonUPr9/OE2NIs58+atJClIZm743pSjRkR2WnpKghKVADustOgsO8DobtDuJ4mpQUAPF/GkQVxMsN+Zfl4xKbQ6KyZ2ixchaUTJKkOQkZwWJJYAEgg12Jj0JXD5a6KOYgafEsA3WMxIxeZPdqdd25Q6J6jqT1q0Da9h0WEzgiAWcn4ffWEcRKSgmgY7a6V5Qb2pap6CBqk0JYAtfW3OJsZ53LmpTik0zATWNhUKanQwftuhKsTnQScyUmj0LMRZtAfGNBM4OgTc9AVVNK/ZjuLwMoqchKlCzjNt60GnSO6XiU2mvY5I6DSo7wogSUAt7oBbdnO/OGJk5DNvtHESiR3nT4gW35RBHDwCSz9axxSdts6oqlRNSyTd20t57wxLejAB97/pBMJhAHpp4R2coAP6/fWJKOplZQUpLVqRWp2e5rfxgpIHdTVuev3frEBKUUguQKkfzHy1j7OAig+/K8AA5kqv2H8dIiqWo+6kI5O5pz1rE8PhyskktVmSLanrB0YZJotZDB6kV8+nrDELFxzNer9SIJLw0wpzZso/vAPy8X2jqZ6Qogd5O4N9T8RprAsUsuCpTjWmblSh3gABhnKmmTCrMbGhAFX0Hh6QLG8AkOChkpUxcB3IsRYW9PBp45RIcqvQpbwubeIrWg1FgzOExph7gdgKA0pS/9IYrMD2m4aZTn2ZAJUM+hFbtZxWsZsR7orKpJSpIIILht9P0jyftTwVEmeoSf7KjB3KaCherO7PHTCXRlPOSpk3g/4gjWFxEJy2PhG1mNDcvFNvFzwntIZZSFOUvbUblOxjMpmQVJgu8MK9j3HCzu4lSVApUkEPWhqC4h9M5e/kzfCMn+zbiRXIXJJcyi6QQT3VE06hQPmNo2Ifb78o52qdGqdocMsKqpz4/dfGOEcqbn9KwBXEQKKGaulBfzhqWUKHdIfmRSILBqwrj3R4E/OKzEcDFctOXyEXIt3ijm2vrC872QL+8bj+rQmMzczhM3UM25p9XMV0zD5lPlObavhGsn4kKDM3n4VaEMUU6OTpZtvKkQxlFMwa0j3VMblnGu3zj6Tw1SqnuxelKgHAOXWnxfbcQJeKCbg1swcPBY6ERw8S+8olVXYCo6QxKnhdRmGwIIPUjwg2ethziXtwT3T6jprz+BhDCyJDXLnU/ANoIjPWLRCZMoz/SBLMIYBcpKj32NXHhzgqJIDsAN2+cD/AJJc3p6FxS0ElF9/v0gAkzaPE5SNGI2oG8ADAMVicoUySrKKJFyWttyqW6R04leUKCNA6CWIfnYmmvmIKBhJqXBrSlgfWBIQmmUOWo9q6sA3jDIBub7GzV0s/6wZMoqBZL5b5U9OX20AhZS1qSErLkBi2tKnkITTiEGhSrq+Uk66aRcqwc1QYuAbORQWcsaHWKzFSGSLirElyWL2LhvDaGAnKlLDqe5OVJJBLc9DA56zMSxZJCwyVJJ1rYhyWIhzG4cTqhaxQgBItzBII51EBMjJISkqVMBUkJJ3dyRahrc2vDEM8NSlI7oat9T4XA0hsyUkUf4jyNBb1EJ46cknJIQpRAAUR3k+L6eIEcZQHeUoXDFKiBoKC1KA/WEB1eFQk5ic7OwNhS4d9H84WwvEAAc9QHOfZ9IN7MzAE5WDKJK6sRQHuq7pOh/WM4ZKvczKYFWcJqSL5XZ7c9IpIVmmE0XHpr0iq7XYRJwc1gyiDMURc5KJf8A8fKGJGISopTKJYDLYjkGB5giEO1uL/gzqjKQZYLsaDIKauXLc4tZaJfDPMyIHPk1pBCINLRrHUYA5WE3ghSEkEEgit7EVeJmZoKxsOAdkMhEyeO+O8lGidirQqHkOdImUlEEmy57GSFSMOHQrPMUVKNc1bO9Xb1jUJnv+f0EKYWYQkF2A1AofM0gntJet+kYX2bJUWCke0JyBy76P40p/SIScK1QwO71eCEs7vXlXzgSppNAkk8yG8KRiaHVoDnMSfWOAl6IOtfoIZl+0aqQ2hFPn1iSJCj7xIgoLAS0gXc+e/ifWCXslusSYJ1clngasUkFiPvz+2gA4oDVTdKwvi8IkBwsCmzfVoN3CSoM71LPWOJlpH5dfygj9TDwLJUFQFSqmgv47tHPbiwJD2DeujUhvF4VQDpTmOxJZuoB9YrMpetNwXhFDMpIA+f11joVf0+2gRY8x6QvMxCUgqUphTzP3aEMZnsQ13juDICSBcGv6QKqhs9t/toEpLKB0Og+LcqwAPAB6xXT+GKUpwpSe8SEpJvz5UdrRZySDUsAIZQDTIA767QWJiacOc4MxSSrR6N4Pet4sUYlKWcE6OKWHr97QT2BJLMSBqfj9PsVON4wlJyoZSyAA5Lc6A0DfrFITNBInJDgCnOvLrCmJwqVsagio1DvRxa+kV8rFtLdSQCdUqfrVvto5gMeqYo5QpKUi53fR4okc9riHZHsa61c+Sb9YB+7st0pzaCjE3oUgkeMS/GLJIIzAB8w8dPeIvasFHEcjAp5Nzh0BXLwfsyVILKPvEJzd7chLO0DwnC1JeYqaCopHdIIapLsTQ8xrDmKxwKgfdratT1pC2JWFKDgqBZ62uPgW8YXAcg56JxU6QkJpmQ9Qbm+4JvARhS6izEF2BBbYlrWv+sFAZ8obManU9ICcz+8wFzrzBpUWhJ5HQVITKC5pGUS0qWp2qQGSX6sY844x2hVNGQHKgMw1Lan6R6XMxaJco5vz3B2ALBubnyEYP8A4N9vOeR3JRJd7JGoSflp6RcJJSdjlptw3Iy2XvBxoD4G3hB1PoD4ekWnaeQlGLWhAATKSiWm9QlALl/8TeAgXZ+XmxUhIFSsABXuuxa9L25tHTeLOWsms4H2WRJUlXeXNAGaxCSWfLtqH95jzjQqJBoogj7rCC0TM3dUGb3FFgSdT+ZW2V/OLHDSCA1Bu2kcrdm6VAJxJIBrzN/CIKVNBZMtahoRYx3EY1ALAPzAp4V+ESlzgw/hKtsT66xN0OjXKwtgS7bk3+94HNwuUWtzHO/jtDS5wFlONtYVmFrZQed+kJ0NHXUbC3X61js5yLnyH1hZaS4FD0cnrQUh1EknUDqfk0IYrKlkKe1G0+ERnzh/MPv7+MS/CkqYliNmtu2kGVisiQCRTYMfR4AFiSLJPK2XSt4gFTCKMNHv6E0p8oKmao3Yczc8+TRNSKOznkznnvaAYmpRBCTe1PPx9IrsZhgTmSQojR6gXpy5RdploPvF3sC5o1mYNBJuCCUuHSDy+rsIEIxWNM+8kII1CqV67NE8JgyDnmLzr0/lHQb8zF9iOFpUSEliC7sLtUHTXSFDgQ1ZqXetqDYmzfdIBiSluWBZhckA7WoXg8iW52uN3reATMMwLqygkDQm/Qu9NdoZSQlNK6Xr/WAYUozEVYPXpD6Zt1NyH3pFQiYxBUW5Xc83+6wz+8DmYNQFwR8IBEOJ8RUAUCgpmOr7DlFVKw61qZFN/kK1h5PDc6ifzEuS7DrTWl4sAUy0lKbjk/6/OHQhXC4SXLPfW6tNhYk9bBzEFSCVlYLAhiN2YghriEsXiwuawk5jTMouKXapbU0eI/jAS0tJQ5oR0o51NusMQ7MQCo5FhCrFQGZJAemzhz0rHEYdCGygkDRzl6t84MiUwrflHyJZhNsaRIEGtj5j4QyJe/39IXyhy9W0+NyIn7RrfF+UIZ1SDrbw9GgGISFJISwVp50fxj6dPLi58/O9YGcQUHMNC7EeN9QwMNW3gT4KvivC1hWR1KFDMXoFfmAYOeQ9axCfikyUqyzO7QhgS2hABIZ6DbWLfDTgtImLdyM2oFfu3OM12k4l7SUUoKVHMyqBwxDAWIJNBd7Rrp3eSJPGDI47FGYta11UpRJPkAPACI8Nnn2stj+ZLefwiKEb2NYc4Yr+PKKQCy0kl2oC59HMdL4MOzcYFK2ea5q4LjV6JA5Nf5Q3iJoUyAtSd0i6h8hTSAA53IqedaeMfJwCUnMpQ+7RxHQMe3dmcp1BFvP9IL+MamRZbUCnhAnSQzPzNulbRNCFMMqQ2lR9YKA1y5gUO7odvUQP2qBdzvQ+lIjLp+scxEgn83iDXxpBdjGUYsE2I8YjOFKh+hPrrCfQ1hj8UwZg+v6sIVgFCCzsPCIAqFswf9Hjkpa3BISRct8ngvtiC7DxrD5AVTNIfuq5k/0+cEzgmob4/EQ0jEg0ZummgMBnyBqx5QqCxXGT0A6Ibeu1Ha8RXjwUhIS5Ym7Aiz7RBQAJYeRA9N+ojsqWUBTP3vy1LuNqg66QIbBKnJcpq45fGF5+LlZglZqQWexsKH7MPEJUWLJAdgHJbnzhbF4VKSVAAlIJCmqKFyH1vTrD4EQEiWp1MBo7KoxLE1BNNYVnYMpdQV7RJNks3nr5vDCZagkKCwbkkHV9Qweo5xZYeWGqVVAfQs1Ha3hzh1YXRl1YnvmXlIL3am7gjqLwP2awLNsS9dhb75RrhKTUlNt6nnVn9YTxpT3ErSUgv3npTUNemjRLiFmfl8cKQpISQ1n1J9IZweKKluQzAO9n1HMxObg0LV/DW7B6jvc30+ETTgwxuGfQt8IBk1T01Njq9OXrCk3Hy0uMwFqC55MA5juMwmY95TNoPKr0Z+cTkcPlpU5BepDDlux+2hAdlJYOt0uCairdPJhH2HClDMAKmgDinjy6XgqOH3qSXBqSWPLaDrwMzL3VAkB2AA6wDOexytmUSdQ7J3BNyT5dIDMXol1KOgtAZS5gdJde4AFD/LV/NgKRYLWAkZQaC3zLPABXd56lPR/KkLcQS4CEk94M9CO8WcdA5gpxMuYpSSAFDul/zAP6cvKkcw8hImMnKEpFA91GlD0Ko0inF2+jOTtAMZJ7rNo1CzC3zNvnFPMw6EEqAJUKjMXND+QEgO7XrGjnSqsygXtv0iqn8EzFwpQfx5uTQjzgi12El7GKn8NrmU6SXZAu2hVsdT1c0s92a4Ov2ucslnZJIc9Wt4RdzOz00qIC01bv6/XWLLhnZ0STUqUregHxfzjVzVGai7JmU1FKrrT4Q3I4USAcos96Q3KwLjugFr1r4iO/g1EP6PGNGoquVlLOPDe0RXLrZXhb4Qz+7VGoHiYVmYByXHqfrCBGkUgPevpC6ZixRRDcnc9a25Q2JnIO31hZRO5qYTGTQsG3RyG8oMMoNnBiuRxD+L7PKGrWLKZhiEkghwTpz6wwGF4h6UFojMIsS5YUa/RrQqBbx0hVU0pUdaE1anKgB8zrCsZbBWwb59IjMYjc7fXeFZU8kPtppWGpCR7zV+zDTsTQEJSNLfbUNY5MWSWANulPm2zxJM4lSuVOur+sfKSWzPU1/ruYQA5qdNerfKFhLyhSlO5008z5w0nY1pr0ZoYMgEsa6+X9IpIRUKGmQmzUp1JIYeWhhvDymTYjzu/K1YsEYMKDkmlPn5weTLAdLUHxihCEwpN6AMTuNmPlCk7DJWWVtu9BYDQVLtFvjEABk0Nn/rGZ4hhsjG7q5i5PNhUvQCEwDo4ZkJCDXy+TGJTJK8wc9Gv9/WKhGO9nNygGr/mLN3dKvBU4xasQgZmQUElLO+t9LephDLLHYgJGilaAMddtf00haRi0qJOVJLDMQX3bncfbQxikhSErygMHDAUcAkW2LWjkjBSyCoJZgzCgNi5bX9YlsqhFeOSpakNYAltiSPiPGCozFLoBAahZqU31hoYdIcgAVJ+d9LQpj8WUocdd9OcKx0NLSUpcJc3fMxO1b+sQXPT+ZQF6XtqCrlC2MmqCWd2IFddIMJ38NIACWDUEIBZeHlqsObj3ttrcgIRn4UhTpmM1moryZz0hvLWm+/j9iOKw/O7/ABaNY6kkQ4JisgLKipSFPopZJLfJPIQ6ian3SpjdtR46xHh+ZKksqiiAxqOt3fxh/F4Lv352iG7GlQtNwpDUFa/fOIqVkAfKHNtd+kNp4gr2Ys1mNdIAuSAnNRydgBr6whk0zg35gdAI6laLkKL8z9kdITnry1F3b1G8QnzCabg18Idioe/epIZA7o5GE1YkkvC2HmlSg591xyoSHvyhlOJIoWLcv1hi/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ata:image/jpeg;base64,/9j/4AAQSkZJRgABAQAAAQABAAD/2wCEAAkGBhQSERUUEhQWFBUWGBgaGBgYGR8cGBwcHxgYFxgaGiAcGyYeHBolGhgYHy8gIycrLC8sHB4xNTAqNSYrLCkBCQoKDgwOFw8PGi0lHCQsKSksKSkpLCwpKSwsLCksKSwsKSwpLCkpLCwsLCwsKSwpKSksLCkpLCwsKSwsKS0pLP/AABEIAL0BCwMBIgACEQEDEQH/xAAcAAACAwEBAQEAAAAAAAAAAAADBAIFBgEHAAj/xABCEAABAgQEAwUGAwUGBwEAAAABAhEAAyExBBJBUQVhcQYigZGhEzKxwdHwFELhBxUjUvEzYnKCotIWFyRDkpOyU//EABkBAAMBAQEAAAAAAAAAAAAAAAABAgMEBf/EACwRAAICAQQABQMDBQAAAAAAAAABAhEhAxIxQQQTFFGRIlJxMmGBscHR4fH/2gAMAwEAAhEDEQA/APXAI7FJN7a4QD+1SrklctR8AlZJ8BEZfbfCH/uEEByMinA5sCI0erBYbFHQ1JK1F/BfOIkFCM+e3GD/AP0P/rX/ALY4ntthCQAtRJLDuK6bRn6jS+5fJXpdZK3B/DNE4j6M3N7b4RLOpdXZknRn6XF4Av8AaFggWK1Br9wxXnafNkx0Zy4Rq4+jIL/aRgtFqPRI+ZER/wCYuGzZcs8lnogGm9FktC8/T9y/Tav2myBj7MIyY7e4baaf8o/3Rxfb/DBnTOr/AHU/74XqNP3K9Lrfaa3OI77QRkP+YGHNkzepCW/+jD6u1EmwcxUdWEuGZz0dSH6kaALEdziM3N7WIHupKjrWnwrAZXbROcBSGTV2LqtoKeUPzIkbZGqpHQoQvhcZLmIC0F0qDj73ekSOIR/MPOKtBQbOI4ViFhjEEkBQcaPC2K4kE7cucFoVFiCI+KYWl4tJFCPOJfiku2YOz30gsAqkxEiIGcNx5xEzRuPOHYqJx0RRz+2OGROVJXMZSSAaHK5ajjqH8djFlL4ihSilK0kpuAbdYNyChoxyF5eMCg7i5F9iR8on7YbwwoIYiQIhnj6HZJItESBHCIAnEpKikFyLtp18xDsAxaImKviXH5UksVOoXA06wDBdpJc05Q4POJ3xurHT5ouCYg8QWsC5Afcx80WSeRT/AGy1BS5BQwbuoI11DvqaxJclaQ6UkzCQkJILFyMwLV5UrFkohShlLl7VuafMQ7PkzgmWlBRJKpqBmXZyoZLDRQD8o8xeHg2qPVfiprT2P/DF5+JQhJCZWRbD3kDfmXsb9IRlYtZmJQBmX74SybAFWjaAxdYjhilYoSZ0xC5oluJgl9w0Dgu5SA9DWpbnHFInImqEvJh0pDBftEoXMagKsneZrJsOsTDwWkk7b/lo5k/LwoJ3m3bfzyUuF4dNmZsks5gwZXdo71cjX5wpxjh+Iw6AtYABUB3VOXu7O+hi9RjFLUtaypTFAUbkM8sKD+9qajaKmZ24SZapUyUkKIyhSUJSzNRumoOsZw04/Vjjj9zum3uhhfu/ZvL5/JXK4BNnlJCk5lAEZlsoOLHwuIanSGQj2kr2iAkd9H9oKkh9SGIu9Xhc8anEoloUQgqSfcAbvhR7xGYsCHDkV1DRanFlBDWoG8P0gkklFNfwdGk5XLa00qS6sBg0KUM8haZwTUJJZdKtX6tA5mOQTlWQCAe6skEDVtxT0jqQiZOURSYQr3Q2gZRal6WiWETMmZFYjIooJykVOzuwej3ETsgss0k5zdr/AIM4bDEo1QT6cqPFyiYqjnb4QZOLw+Qd3vN7rzL7OGF4FIBDgB42gq4OLxMpOlJUcUq9xytA0rqaHpCuK7SYaSrKuanNqAFKbkSkEAxNHHZExzLmpUwJyg1oHZixjWmctMvuF8amyfcOZB/KdDunbmIhNxBmLUsrXWhZgG2Zv1jJyu01WCQRY38tniykYlwCkliHHQ1i5RceTPDNJw3FplKVlzKJvme3k0D4ljVzPzGWH/IUv5qHLTaKyTinLWrWlbdINheJ4YraZPMsp1KRlO6XzV8ukKOeAdIvOCTFS0EJWVpdXvMSHOYl6GpJNXvDGH4koz5pcMPZobnlUs+kweUZ/C8Zws9CpeGmzULCcwUqUpJKaDu5iN/URV8E4vIyy0rWT3pmZS3zsEpCFFTs7BQueojWq7M7vo344r08x9IR4hxRUxJRLXkUTRQAJDMdbvUeI2jNYfiEqWnErWVrliYnK2ZVFJQE0c0cv6wl/wAQJn4gJkLMutAqVt7x7zUcHyhNNAmmQm9kApZmLxK1LUXKslXNSbxY4DhC5Cs6cQSVEqJKTUkKuy6sVP8A1iXGsWE5Qg5c2Z6fCK2ZxZdUg0BDA9E/UxNNlYLwSJhoJrByaSy1VOLqptF4OLlg6UkhnLFjoYyMri80h3l0D5W7+VykKtZ9Hdqs1YJ+865WBBd7/wAwG/X0h00GC0nrnrUD7YAZnb2f5WLJFbuxf6whxPAz5i0H8SEhL5UhBDvbN3mLdICnEJFApSQCS2ZRJoTu0cxGJKlJBch9+SqHRnB9IVtBSZc8Q48JSJbgFRKXLHvEMVMwJYsfAxn+HcdSZi1oIdRLgJWoaAH3BUDSFeIollOUZhkUoe/qe6DvcizRWJxq5ZVlLISkpsmrtmo/MaaRGopNKrsqNIaxOFUpSiJg3qC7akjK7vBMLJyg5VhSqAl7asBpeEMOVLSFrLpKcuVg93BpRm0vWEJclUqYSlwFOwtW97+EZPSm4unkreky/ny1OK948/TfWBfv7ES+4l2TZw59Uk+sV3DcbNVOMxav4aWSNgotGiVxNRNFJ8v1hx0ZQ5fwJzT6E5OKAnry1DlaS9CMzj0APjBsfxIzSlDCWSpDF+8CFiofUfWIzMHNVNVOWDnUAFJA7tmBDBnZoU4jnkLGaoWzKFgQ1DY3+PKHFUdM5ReXl0E45xlUlZkyTlygZlucxcaq94m2sZ9fGFiswuP5tvOG+OcPTkmT5swS05gEgDMtZAcpAcAWIcnQ3auGxnEs3SNtt88HPGe3K5PUuEYWbNlpUV+zlKT7oZS1ApCQpyGQ46+EQxvYrDqrnmy+hSQeZzIJ8iIR7O8f9vhkZT/EloCFpdrAAHoWBB8NDDCcQsOqYcqRUqURYV3YDV4i9rwKU3P9TDYHgUuVKV7RQMxBOVTVNO7TNShaxtctFPxbFZVAakEgeMM9m+OpxuImSlKXkYqQM2WiWSSQdTmB3qYt8T2JlzFuJi0hDpYsp3SlT6VBJHjErRbnuZ1eqUdJRjz/AKozSZ0xDd9STelAPXnF1w/FGaClbZ0hwrU9d+RvD+P7DS5hze0WD0GvjB8B2VRLUF51d0NpVhFOFqmZLUUJboc/19xIz5clGZZzBVAwpRtbgvtGA4/2mnla5KlqSEkpIScuYXGZgNCHpHqE7gElSG7wCCGObdTn535xQ4/sPgQibOmJnqLFZX7Tu+6FMG5UqDDjBQSQ9XWepJyPLxNfpFr2dx6ZeIQV1FbmgOUsTvWKlCGSHu1YjNTGjJUmnZuMNKClkBTZiWA60bpG+wnCgEIGZu6kMeluTdY8IlzClQWCc6WIVcgguDXnH6MkzaAkMSKtu0KbtJGdZtFcng41X6Qji+yiVTQsT5iBqlJZKru9XeuhEaMEG4LU1gftBU18GjMDPzOyssh1qCso2IA1/KoP4xkAjug7/wBY9C4pPSZSxXvsh9e8Qj5xX8X4MJwJQMqn1oFdW63ikxNFVgeDpKEqmTVhPdUK3OU5kqDEZUuAKaCsWkqZKQ+VRLUq9QLCibQseCTfYJRTMlZN9CPqIXV2fmjX1hJuXIVt4I8ZxYKkEKBobaWG0aHsNw2VNlTlLlpWQsAOLdwGniYzp7PL1I842nYbCGTh5gVV5hNNsqB8o1i8kSLFfCJINJSKgJNhQVHqBGd7TSJctaMiQlwSebFx6kxq1Ta+PKM32hwa1zUqSpkhDMUvXMS7v6Rc3SJjlmcz7nb+nrEkYvKaqol9eX1eHJ/CVhjnB3fusdmBrAjwsq95SCG2rfwjDca7RCfKBHvgVBPeFSLH0TFZMlkkBDEF3DjYggB3u0aBXZeWqzDlX/dHyeyKLhSh6iHYqKAS56SlOQ5ANBsA2vM+kL8T4dNWCmWkkdLWowN41g4AB/3jt7o3/SIy+CNaYTucv9ILCjET+D4hx/BXQCoBuIbRJngN7Ob5H6Ruhg8n5y2rj6uYB7QaKfm0G4KH50uWSxT4h4p+LcNlqlqIMxgklqkOHNXFucXi8pKAzEjzZnblUR9xAfw5gJYlKmY1sfnGeSzzjtfwiZiZ8iVh1e0QcqAxzZSHzzFtSjlyNucavs/+zSRhQ6k+3mEMVrTQOGORNki+55wn2TwkyRi5k2cA3s/ZoKAe8CUqKlFh/KGGjmpjZo44gmyz/kX9IrTb2/VyPWUd30cHiPZbAD96FAcJlqm5Q/5UqygHfuwz+0nF/wAYSkHup7xGhJbLTkyvE8oXkY1OD4nNMx1BK1jMBUBRCgWvZn16wv2xxKJ2J9rLUFJUhNnuCoG9bN5xfZl0B7K8VOHxUqYWbMEq2yKOVT8gO9/lEe4yEKzLobj/AOQPlH56SWIaPWeyvGVypSFrClulLvqwv6xV0hVZsFIWBRJNYjPWoIcJq2o5/SEpfa5CgAqWtJvUU/RxB1dpWZpeYG/eALVGpqaGJ3IdMJw1JTmCnJY6BvD4xjv2g4hUjDhAUoCYQgpozMVF/BLUjUL4uguQQmjsprsXYgkbUjI9sMd+JTMlMAUShORSrpURMbmUH/VCckVGLs84mpv0hdZp1gqySQ17R8JQF6mKLeSz7H8I/EYyUhnSlQWu3uoIJd9yyf8ANHuKZySGr5jePM+xUv2EozU5cy/e5JqEpB3BCieoGkafD41b0q2+sZSeQo0s+alNatf1aFJuOSzPp+sUOP4nMKXYhhUC7EkMzudPSKrEYtbgB/U3BY72D+UQ8jWC7xXEAVITcZwT8flGhwMwKQ7FuQ5xgyJqe8p1WplIIY9Nt4ueGcdn0SUkOQHCiwodCOUNOhNGp7r0cg8oIW5xTp4ovKpRJcANXcsYBM7QlIbMoH/EdqXrCjJZBxeC/KQ938/pFhhZwErTXT72jCYbjC83vqJ3r6wpjOJKUp3UE61J6+pMaRnTJcTW4riwqA24pf7aK796hSqtfbn15xmcTxVVSU0ANz4sK3gWCxzgKY1u53ceY+EKUmxqKRtZE8KUWYdBDFDvbTrGX4fxAgjvELdm0fmXtSHjxqY7d0i1y4vo9PGEmJouSW3vtA/xAs/pFUvikw3Abr+sCXxhYIuNxFNgkXBd7/E/OAzsUoCnzHzhVPH1mw9f1hPiHFZqhQUtSsFhRDiPEDUvSmp26xTp4sW1gWOxrhnYxWp4iB+X1ieR8HoJxiiQVA5kuEkM4dnrcCnWkQmYpW1CK1r8I+l4dYDhR8R8m2gycO5BcEtZyzVqwDecTbZVFX7SYB3S9GAIFLAdfMXhnC42ZkyFQCtx5sduv9Yd9mbCp6D9I4cKrROruAP1hWB5d2pwRE+auZ761ZlP0Yf6QIpZfD1qWiUEqzrsCCC13roA5flG27UcSlrmGVNGXKr+HOAqgj+dP5kZvEO8W3ZHATfYiZiB/EYpTmLqCaVJKvzeNAI0cnFKkJRi7t5PLVYcpJChY9GPPYx6L2d4ZNXhZZ7zMdS1VHyevrFb2rwyUT8ySDnAJazuQfQD1i+7O8TliQAsEAFqBw1x41NhBKVxJiqYY8DFXvvU0Y0u3mPpAlcLW5ZLX5Ur8/jFxhsdImH32ZmzJIBDaPajiJYzFy0+6Srok/URkaFXg+BN/aGnIl6hmOg9YjxDCypQTMYjKonUlQKFIKT/AHbHbuxZTsWCkKS46h/n4RUcVxhMp8pSrMDVlUYipYeTQ4RbkkKTSi2UPHVSkyBKQlKJakugD+Yc7ku1TdzGUw3Cpiz3QPONRxrBJyypgDhaa/40qJUOhcU5RX8MxPfKkijmlqPaO6MF2c8tR9Gs4Nw3Jh5aVEmhdqD3ifvfWHJo5PZq87MzQjh+KIQhpiwCmpc2cgDzcN1h2TjELHcWD4gRxakJKT9jeMk0iSgQTmGUs9aMPKPsMCpy9LO1eg3at9z4DnSE/nUkVe5rq7qo3KCSMSg9wLBPNVW87RkaIYMzLZkjX7vEBOTUvTwHlWILUXbbz8NPvWPp6ZgSw7g1zDTlvSEAxImjKvQBLu9KQqJjijeNvGsREwpLJLBmJq51LjagsYkUPuQNbD6vS0OqyFkJkvMakg1dteZ52gP7vcMHI0ALt+sGZDpLqJS7Hq+4NamDSZZF8t9Lcg27NFbiaK88IKgxJa7uS3lypEf3YySM7Bm5h+cXCV1qAWsa/SBYziaZCFLmJZI1+AHWGsgVg4Vss7hjU7afbx8rgRJfOp+ZgvBO0yMSVJA9mpNgpg4Jah608RF1+GW4ZgOfyreKponBRyuGqfLnPLlc91xudPrExw0ppmV5V+H0i4Ms7N/RwdaRIYR9QKfmPNjQecFjKX92AhiVVGhsNhSBK4cKVPnF1MwzuygbO0DEsBWXMxIf3dN3aCxFLM4NSjn4GK8cGm6D/UPnWNiiQNWbw9bxwYMakQ7aCky2RKKfdY/4o+nyCpqi+lBtvEM70r5QZB7tDEsZ8oBgK00cN6R9nNA3SBoT3mS761oP9JhtQJaiXH99vgkRFsqjx7tgn/qJlK5l0/zGnpHouDwYlykIBCghCUnwSA4r5xiJuFM3iSUKuZpcCtlKW3o0ejTfai4VyDA/AfWNJukiYowXbjA5VSlpqlQI5AguB6nyj7srKzhSa6Hl+Z/hF72i4T7RJWtKu6HNGdq0/vBzXWxpFJ2ceXMWl7pBBa4eh5UMF3AK+o0QwkpPdKsqmNS5HR6tAfw7migOd/hBc8tveP8A4/rHUrSPdS/NvlfzjA0ATMKQDfqOVoXx8j+Gq5cC9TQuPCkPpxLkhTkflygP5qNfKIzJIUCkZnIYkgfJouD2yTFJWmiilylTMKxD5FoX1STlV5ByYz2Plqw+IdQopiP8NviD6Q/wPGFOIQhTezWFS1A/3qDzUwiHbkH8RW2UUGlVR6cotalfn+xwRacLHVdl5U5piyshQTQK7hagLAOCwFj4Rwdh5dfZzJ6Nu8kpTuCCMxHjFl2blf8ATy+8Sa+RJYPtaLJbBbAudfr5xwTnJSeTsjFOKMgrgWNSoISpMxBsVOBZ+8GLesDROxUoEqw3u6sCl2p7ppGvnqJoPdGlfrH0lJ0O92PofnC819h5a6MtwjtO6UmcChZNcjs7nKCCXBIAo8apOKRNSPZqzaFiRlo7kGCScAmwSACa08fDSGBKGYhmH5qBief05wnJPoai12V2OQUgKHuggF71IQ4rz+EHMop62+XxiOIwKFg5yWJqAru8qH4COysNLGYpBcgd58ztRiTWx5jpE4ofYH25l09mhY5liPMMY4cYVllAJbxG+oiGIkKUdm0NtwRE5eDIAzO/KJKo5NnLDZWfcm3h+bpGQ4vxNSlLC1k5CB1OrbAV+zGyxCGS46+VfpHlWInqK1Ag5nU41vXw5xto82ZanBNeLL1eNTh/2k4oSUo7s1QfvTASojQXApv0veMeh1BTNQPX5RCTOADGsdCp8mLs3vAP2hT5k4JmpRY0CCC7EjUudNPBo1iuOrP8ihXus46/Zjx/D4xlBg1b6xoMFx2YhwDy+zeFLS3ZiNTrk9LlY9K0gpSmmm3rbwgoCCQwqdbD4+sYPA9oEKFaKZtGPw9fSNZwziQYCYl9XLnR/KMWnHk0TT4LnDyEsWau4t6xL8AP5h5J/wBsBGKH8pblWGDiGoCRCoLAok3LgA7u/wB84Z/DBu4etQ/kQ4joVWtA9I6qWk1ISeRf5QFDOGkkWUBvmA8or+I4mYy0ISnNoqwfrVolNQi/1PxhZWOCS4L9f0hAUPCuxRROTPUpKZgJIYE1UCkuVAPQnSNLNnzEhkkPStvSKjF8fGxDbEgc3EB/eiQGonUPr9/OE2NIs58+atJClIZm743pSjRkR2WnpKghKVADustOgsO8DobtDuJ4mpQUAPF/GkQVxMsN+Zfl4xKbQ6KyZ2ixchaUTJKkOQkZwWJJYAEgg12Jj0JXD5a6KOYgafEsA3WMxIxeZPdqdd25Q6J6jqT1q0Da9h0WEzgiAWcn4ffWEcRKSgmgY7a6V5Qb2pap6CBqk0JYAtfW3OJsZ53LmpTik0zATWNhUKanQwftuhKsTnQScyUmj0LMRZtAfGNBM4OgTc9AVVNK/ZjuLwMoqchKlCzjNt60GnSO6XiU2mvY5I6DSo7wogSUAt7oBbdnO/OGJk5DNvtHESiR3nT4gW35RBHDwCSz9axxSdts6oqlRNSyTd20t57wxLejAB97/pBMJhAHpp4R2coAP6/fWJKOplZQUpLVqRWp2e5rfxgpIHdTVuev3frEBKUUguQKkfzHy1j7OAig+/K8AA5kqv2H8dIiqWo+6kI5O5pz1rE8PhyskktVmSLanrB0YZJotZDB6kV8+nrDELFxzNer9SIJLw0wpzZso/vAPy8X2jqZ6Qogd5O4N9T8RprAsUsuCpTjWmblSh3gABhnKmmTCrMbGhAFX0Hh6QLG8AkOChkpUxcB3IsRYW9PBp45RIcqvQpbwubeIrWg1FgzOExph7gdgKA0pS/9IYrMD2m4aZTn2ZAJUM+hFbtZxWsZsR7orKpJSpIIILht9P0jyftTwVEmeoSf7KjB3KaCherO7PHTCXRlPOSpk3g/4gjWFxEJy2PhG1mNDcvFNvFzwntIZZSFOUvbUblOxjMpmQVJgu8MK9j3HCzu4lSVApUkEPWhqC4h9M5e/kzfCMn+zbiRXIXJJcyi6QQT3VE06hQPmNo2Ifb78o52qdGqdocMsKqpz4/dfGOEcqbn9KwBXEQKKGaulBfzhqWUKHdIfmRSILBqwrj3R4E/OKzEcDFctOXyEXIt3ijm2vrC872QL+8bj+rQmMzczhM3UM25p9XMV0zD5lPlObavhGsn4kKDM3n4VaEMUU6OTpZtvKkQxlFMwa0j3VMblnGu3zj6Tw1SqnuxelKgHAOXWnxfbcQJeKCbg1swcPBY6ERw8S+8olVXYCo6QxKnhdRmGwIIPUjwg2ethziXtwT3T6jprz+BhDCyJDXLnU/ANoIjPWLRCZMoz/SBLMIYBcpKj32NXHhzgqJIDsAN2+cD/AJJc3p6FxS0ElF9/v0gAkzaPE5SNGI2oG8ADAMVicoUySrKKJFyWttyqW6R04leUKCNA6CWIfnYmmvmIKBhJqXBrSlgfWBIQmmUOWo9q6sA3jDIBub7GzV0s/6wZMoqBZL5b5U9OX20AhZS1qSErLkBi2tKnkITTiEGhSrq+Uk66aRcqwc1QYuAbORQWcsaHWKzFSGSLirElyWL2LhvDaGAnKlLDqe5OVJJBLc9DA56zMSxZJCwyVJJ1rYhyWIhzG4cTqhaxQgBItzBII51EBMjJISkqVMBUkJJ3dyRahrc2vDEM8NSlI7oat9T4XA0hsyUkUf4jyNBb1EJ46cknJIQpRAAUR3k+L6eIEcZQHeUoXDFKiBoKC1KA/WEB1eFQk5ic7OwNhS4d9H84WwvEAAc9QHOfZ9IN7MzAE5WDKJK6sRQHuq7pOh/WM4ZKvczKYFWcJqSL5XZ7c9IpIVmmE0XHpr0iq7XYRJwc1gyiDMURc5KJf8A8fKGJGISopTKJYDLYjkGB5giEO1uL/gzqjKQZYLsaDIKauXLc4tZaJfDPMyIHPk1pBCINLRrHUYA5WE3ghSEkEEgit7EVeJmZoKxsOAdkMhEyeO+O8lGidirQqHkOdImUlEEmy57GSFSMOHQrPMUVKNc1bO9Xb1jUJnv+f0EKYWYQkF2A1AofM0gntJet+kYX2bJUWCke0JyBy76P40p/SIScK1QwO71eCEs7vXlXzgSppNAkk8yG8KRiaHVoDnMSfWOAl6IOtfoIZl+0aqQ2hFPn1iSJCj7xIgoLAS0gXc+e/ifWCXslusSYJ1clngasUkFiPvz+2gA4oDVTdKwvi8IkBwsCmzfVoN3CSoM71LPWOJlpH5dfygj9TDwLJUFQFSqmgv47tHPbiwJD2DeujUhvF4VQDpTmOxJZuoB9YrMpetNwXhFDMpIA+f11joVf0+2gRY8x6QvMxCUgqUphTzP3aEMZnsQ13juDICSBcGv6QKqhs9t/toEpLKB0Og+LcqwAPAB6xXT+GKUpwpSe8SEpJvz5UdrRZySDUsAIZQDTIA767QWJiacOc4MxSSrR6N4Pet4sUYlKWcE6OKWHr97QT2BJLMSBqfj9PsVON4wlJyoZSyAA5Lc6A0DfrFITNBInJDgCnOvLrCmJwqVsagio1DvRxa+kV8rFtLdSQCdUqfrVvto5gMeqYo5QpKUi53fR4okc9riHZHsa61c+Sb9YB+7st0pzaCjE3oUgkeMS/GLJIIzAB8w8dPeIvasFHEcjAp5Nzh0BXLwfsyVILKPvEJzd7chLO0DwnC1JeYqaCopHdIIapLsTQ8xrDmKxwKgfdratT1pC2JWFKDgqBZ62uPgW8YXAcg56JxU6QkJpmQ9Qbm+4JvARhS6izEF2BBbYlrWv+sFAZ8obManU9ICcz+8wFzrzBpUWhJ5HQVITKC5pGUS0qWp2qQGSX6sY844x2hVNGQHKgMw1Lan6R6XMxaJco5vz3B2ALBubnyEYP8A4N9vOeR3JRJd7JGoSflp6RcJJSdjlptw3Iy2XvBxoD4G3hB1PoD4ekWnaeQlGLWhAATKSiWm9QlALl/8TeAgXZ+XmxUhIFSsABXuuxa9L25tHTeLOWsms4H2WRJUlXeXNAGaxCSWfLtqH95jzjQqJBoogj7rCC0TM3dUGb3FFgSdT+ZW2V/OLHDSCA1Bu2kcrdm6VAJxJIBrzN/CIKVNBZMtahoRYx3EY1ALAPzAp4V+ESlzgw/hKtsT66xN0OjXKwtgS7bk3+94HNwuUWtzHO/jtDS5wFlONtYVmFrZQed+kJ0NHXUbC3X61js5yLnyH1hZaS4FD0cnrQUh1EknUDqfk0IYrKlkKe1G0+ERnzh/MPv7+MS/CkqYliNmtu2kGVisiQCRTYMfR4AFiSLJPK2XSt4gFTCKMNHv6E0p8oKmao3Yczc8+TRNSKOznkznnvaAYmpRBCTe1PPx9IrsZhgTmSQojR6gXpy5RdploPvF3sC5o1mYNBJuCCUuHSDy+rsIEIxWNM+8kII1CqV67NE8JgyDnmLzr0/lHQb8zF9iOFpUSEliC7sLtUHTXSFDgQ1ZqXetqDYmzfdIBiSluWBZhckA7WoXg8iW52uN3reATMMwLqygkDQm/Qu9NdoZSQlNK6Xr/WAYUozEVYPXpD6Zt1NyH3pFQiYxBUW5Xc83+6wz+8DmYNQFwR8IBEOJ8RUAUCgpmOr7DlFVKw61qZFN/kK1h5PDc6ifzEuS7DrTWl4sAUy0lKbjk/6/OHQhXC4SXLPfW6tNhYk9bBzEFSCVlYLAhiN2YghriEsXiwuawk5jTMouKXapbU0eI/jAS0tJQ5oR0o51NusMQ7MQCo5FhCrFQGZJAemzhz0rHEYdCGygkDRzl6t84MiUwrflHyJZhNsaRIEGtj5j4QyJe/39IXyhy9W0+NyIn7RrfF+UIZ1SDrbw9GgGISFJISwVp50fxj6dPLi58/O9YGcQUHMNC7EeN9QwMNW3gT4KvivC1hWR1KFDMXoFfmAYOeQ9axCfikyUqyzO7QhgS2hABIZ6DbWLfDTgtImLdyM2oFfu3OM12k4l7SUUoKVHMyqBwxDAWIJNBd7Rrp3eSJPGDI47FGYta11UpRJPkAPACI8Nnn2stj+ZLefwiKEb2NYc4Yr+PKKQCy0kl2oC59HMdL4MOzcYFK2ea5q4LjV6JA5Nf5Q3iJoUyAtSd0i6h8hTSAA53IqedaeMfJwCUnMpQ+7RxHQMe3dmcp1BFvP9IL+MamRZbUCnhAnSQzPzNulbRNCFMMqQ2lR9YKA1y5gUO7odvUQP2qBdzvQ+lIjLp+scxEgn83iDXxpBdjGUYsE2I8YjOFKh+hPrrCfQ1hj8UwZg+v6sIVgFCCzsPCIAqFswf9Hjkpa3BISRct8ngvtiC7DxrD5AVTNIfuq5k/0+cEzgmob4/EQ0jEg0ZummgMBnyBqx5QqCxXGT0A6Ibeu1Ha8RXjwUhIS5Ym7Aiz7RBQAJYeRA9N+ojsqWUBTP3vy1LuNqg66QIbBKnJcpq45fGF5+LlZglZqQWexsKH7MPEJUWLJAdgHJbnzhbF4VKSVAAlIJCmqKFyH1vTrD4EQEiWp1MBo7KoxLE1BNNYVnYMpdQV7RJNks3nr5vDCZagkKCwbkkHV9Qweo5xZYeWGqVVAfQs1Ha3hzh1YXRl1YnvmXlIL3am7gjqLwP2awLNsS9dhb75RrhKTUlNt6nnVn9YTxpT3ErSUgv3npTUNemjRLiFmfl8cKQpISQ1n1J9IZweKKluQzAO9n1HMxObg0LV/DW7B6jvc30+ETTgwxuGfQt8IBk1T01Njq9OXrCk3Hy0uMwFqC55MA5juMwmY95TNoPKr0Z+cTkcPlpU5BepDDlux+2hAdlJYOt0uCairdPJhH2HClDMAKmgDinjy6XgqOH3qSXBqSWPLaDrwMzL3VAkB2AA6wDOexytmUSdQ7J3BNyT5dIDMXol1KOgtAZS5gdJde4AFD/LV/NgKRYLWAkZQaC3zLPABXd56lPR/KkLcQS4CEk94M9CO8WcdA5gpxMuYpSSAFDul/zAP6cvKkcw8hImMnKEpFA91GlD0Ko0inF2+jOTtAMZJ7rNo1CzC3zNvnFPMw6EEqAJUKjMXND+QEgO7XrGjnSqsygXtv0iqn8EzFwpQfx5uTQjzgi12El7GKn8NrmU6SXZAu2hVsdT1c0s92a4Ov2ucslnZJIc9Wt4RdzOz00qIC01bv6/XWLLhnZ0STUqUregHxfzjVzVGai7JmU1FKrrT4Q3I4USAcos96Q3KwLjugFr1r4iO/g1EP6PGNGoquVlLOPDe0RXLrZXhb4Qz+7VGoHiYVmYByXHqfrCBGkUgPevpC6ZixRRDcnc9a25Q2JnIO31hZRO5qYTGTQsG3RyG8oMMoNnBiuRxD+L7PKGrWLKZhiEkghwTpz6wwGF4h6UFojMIsS5YUa/RrQqBbx0hVU0pUdaE1anKgB8zrCsZbBWwb59IjMYjc7fXeFZU8kPtppWGpCR7zV+zDTsTQEJSNLfbUNY5MWSWANulPm2zxJM4lSuVOur+sfKSWzPU1/ruYQA5qdNerfKFhLyhSlO5008z5w0nY1pr0ZoYMgEsa6+X9IpIRUKGmQmzUp1JIYeWhhvDymTYjzu/K1YsEYMKDkmlPn5weTLAdLUHxihCEwpN6AMTuNmPlCk7DJWWVtu9BYDQVLtFvjEABk0Nn/rGZ4hhsjG7q5i5PNhUvQCEwDo4ZkJCDXy+TGJTJK8wc9Gv9/WKhGO9nNygGr/mLN3dKvBU4xasQgZmQUElLO+t9LephDLLHYgJGilaAMddtf00haRi0qJOVJLDMQX3bncfbQxikhSErygMHDAUcAkW2LWjkjBSyCoJZgzCgNi5bX9YlsqhFeOSpakNYAltiSPiPGCozFLoBAahZqU31hoYdIcgAVJ+d9LQpj8WUocdd9OcKx0NLSUpcJc3fMxO1b+sQXPT+ZQF6XtqCrlC2MmqCWd2IFddIMJ38NIACWDUEIBZeHlqsObj3ttrcgIRn4UhTpmM1moryZz0hvLWm+/j9iOKw/O7/ABaNY6kkQ4JisgLKipSFPopZJLfJPIQ6ian3SpjdtR46xHh+ZKksqiiAxqOt3fxh/F4Lv352iG7GlQtNwpDUFa/fOIqVkAfKHNtd+kNp4gr2Ys1mNdIAuSAnNRydgBr6whk0zg35gdAI6laLkKL8z9kdITnry1F3b1G8QnzCabg18Idioe/epIZA7o5GE1YkkvC2HmlSg591xyoSHvyhlOJIoWLcv1hi/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http://upload.wikimedia.org/wikipedia/commons/3/3e/Construction_hard_workers_with_their_too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322" y="1850079"/>
            <a:ext cx="4063855" cy="26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5148065" y="3861048"/>
            <a:ext cx="3854112" cy="280076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mt-MT" dirty="0" smtClean="0">
              <a:latin typeface="Comic Sans MS" pitchFamily="66" charset="0"/>
            </a:endParaRPr>
          </a:p>
          <a:p>
            <a:r>
              <a:rPr lang="mt-MT" dirty="0" smtClean="0">
                <a:latin typeface="Comic Sans MS" pitchFamily="66" charset="0"/>
              </a:rPr>
              <a:t>Ħaddiema </a:t>
            </a:r>
          </a:p>
          <a:p>
            <a:r>
              <a:rPr lang="mt-MT" dirty="0" smtClean="0">
                <a:latin typeface="Comic Sans MS" pitchFamily="66" charset="0"/>
              </a:rPr>
              <a:t>fil- kostruzzjoni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1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-4485795" y="3096994"/>
            <a:ext cx="3729203" cy="14465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dirty="0" smtClean="0"/>
              <a:t>Ghalliema loghob festi </a:t>
            </a:r>
            <a:endParaRPr lang="en-GB" dirty="0"/>
          </a:p>
        </p:txBody>
      </p:sp>
      <p:sp>
        <p:nvSpPr>
          <p:cNvPr id="2" name="AutoShape 2" descr="data:image/jpeg;base64,/9j/4AAQSkZJRgABAQAAAQABAAD/2wCEAAkGBhQSERUUExQWFRUWFhgYFRgYGBcaGBgcGhgaGBgXFhoYHCYeFxwlGhUcHy8gIycpLCwsGB4xNTAqNSYrLCkBCQoKDgwOGg8PGikfHCQsLCksLCksLCkpKSkpLCwpLCksLCwpKSkpKSksLCksLCwsLCkpKSwsLCwpLCwsLCwwKf/AABEIAKkBKgMBIgACEQEDEQH/xAAcAAACAgMBAQAAAAAAAAAAAAAEBQIDAAEGBwj/xABOEAABAgQDBAcEBwQHBAsBAAABAhEAAyExBBJBBSJRYQYTMnGBkaFCscHwFCNSYnLR4QcVkrIkMzRzgsLxNVOTohdEY3SDo7PD0tPiFv/EABkBAQEBAQEBAAAAAAAAAAAAAAABAgMEBf/EACERAAICAgIDAQEBAAAAAAAAAAABAhESIQMxE1FhQSLw/9oADAMBAAIRAxEAPwDukpeN5YskzMpdniYn1NLtTu9+hj6DbPFSKMsbKYKOJf2auS78X5Xr6RhxAru3599bVv6Qt+hSBssYBFwWKUs4vzJ4RIzr0v8Ar+beEW36FFDRjRJo20UyQaNtEmjeWAItGNEmiKDVXJTD+FL+rxLBjRjRk8shR4JUfIE/CJJTQPdg/lCwaaMaJtGNFBD4wFhy81VjSjOSKtXwDQTnPWAc1eQRLJ7y6vIRzwnZcSTMAQErFVOAR1hL9liAASDxN45SdnSETpgI0kvXv9C3wgWftiUjIVTUBBCiCTQsUDd4sVWF6DWLtnTkrlJKXIypdwXBIBU76ufN+Ebys50XNGNE2jGigi0Y0SaMaAItG2iTRjQBFoxok0baBSDRjRJoxoAi0Y0SaMaBSDRjRNo00ARaNNE2jTQBFo00TaMaAKGjbRuNgRLBpo20bjbQsEWjbRKMhYNNGNEoyFkNNGNEmjbQsEQBrQXJ4DWF3R/EGbITMIYzDnY+znAWEnuCgPCGREQkSwkMKAFgOQAA9BGX2aXVCzpUD9CnhNCpKUWUf6xaZZ7NRurNdL6Q4mCp7zFOKlgoLh2BUO8AsfWL1XPfD9J+A2MxaZSCtbsCBQOalhSF+H6TyluwmABnJSkC7fb4wL0q2zKSlUkk5/q1Hsszk3d33TRuHGOSk4xMuUZb5nTld1PQku9Wvx4R5+TladI78fEmrZdtObiOszKmEiYotVTAZaABGUWCR4czFOG6KKWkPMTlcggoJBFCXBVUOTSI4nahWEBuwKMhdaZSS5iUrpBNQlgAz/ZDuaXUuPO5SZ6FFIJlbKnpmIE0pmygtXMIDl3RMT7TAsHsODEiZgfqzMKVImJVkR1VCUmYZaFkAhLFLLIZ2U14VTOkM4gjMqrvSSEsAS3ZJ1u8VTdqTWbOpuHWHSx3REt2SlVHq0qTlSAHYADy7omRHks3bU5RrPW/97O+BDw32f0iKJaR101KmqQsTEljcpms3c8erzpfh5/C3+nobRjQj2BtxU6YUKUlQCSewtCwQRf2Dc1EPmjtGakrRylFxdMi0Y0SaMaNWZItG2jbRjQsEWjbRICMgUg0Y0SaMaFgi0Y0SaNNFsGmjTRICNCFg00Y0SjTQKDxuNRuM2DYjGjBG4oMjbRiUklgHMEzNmOgpKiCpJDp0cM4cGovGJSUezSi30CpUDUEEcQQR6RKCJOzQkAZlG127tAIs+ijnHNcyrZt8TvQJG2g0YRPAxNOEH2TDzIniYvaISzf8R+fSGSZSXZkuGLUdjYtwoY1ISK27atecZfMiriF2I7Cvwn3RaQ5MXbSxctCGUpIz7ia1JUDQDuc8gI4PbXSBc2YFLIQBVCAQyGIcPbMauSxIoIPm+F8N/pPpUycV2WHVhZYAEqdYNWuRrCrFTQkDMpKA7HMpIFQ7Ak/LQNtXHJmLRV2AFFXLnnvUPrCnpIjrkIlpUkEF3mFgzNQh9TwjyyalKz0RTjEb46UDLdLUAVRmY++7wixGKCKlWWvHx0h0McgySy97JbzGnGOU21KmLGUINFcRawMWIkMVH0p+cDY/HJlgFZLOwudHi1E8tUKD8jqdKRTtDZgnpCSpSGJLhGY2IqHDeMaJTCkDXlDfqpIEsLABWlLEA1LC+Xv1hZkPdy141Hd7oZTAlYkkiYnq8hqgMWpfMGBKKXesZbKkdV0GwaUTJmV+xUO4qoV9I6xM5JLAvR3DEXIZxq4NI81l7TKUKZMxL5agsQ+azKB/SG2H6RTRLlhKJiTlyFRVKZRDzAWVmPZJJ5R1hy4qjnPicnZ1iNrSjOVJCnmIKQoZVsCoFQGZsrsHvw4wZHB7Kxq/phWJalzJqkryqXLDFMtSNEhhlrV6ikN8T0vWhIUrDgAiWQ85NpiVKTZJYsgx0jzLtnKXE7pHStGNHLJ6Tz1ozokIykpCScSEl1zuoQCFSaPMSRR6NxaJzOkWKS/9HkMkYgkqxWmHITMO7KuSqg88sb8qJ4n/mdLG452TtnFqXl6vCBpsuUfrVqqtHWGzdkUILOXA4xQrbmMylWXBgCTOmkAzlH6lRQpIOYO5Dg0h5UPGzqYyOLn9LMWnEDDlOGCyuUgqCJpQDMyWeaCoAzG0fLpDCTiserJ9bhBmE+0mcW6o5QQ8yoJr3cYLlTHjZ0bRgbUsNTw5xyi9oY7Jn67DMMKnEN9HmPvEjK+c0YXYl9GgPbPSnFSJypImylqCbiTlqE1DKU97RHy0irjbEO0OmOOM5SkTEplmbMCU55KgEhSQjs5VpOV6lRDk1ZgCehm1sScTKlKmHKZ04rSJktQZRmTQcou5LEh6l9HhCrCalYol7Al7GxD0PpF2AM2SorlTShQDJUEoJDirhSSDdqg8o82bTtnocFVHscaePOcLtbFrkYmYdoTQqRhzNKRJww3gosCRKsUZbard9D1B2NNFDtTFuL7mGFdadVSPSuWzz+OgDavS1UmcuV1aTkI3iTV0oVYN9tr6QIem6zZMq7VCzxe0zlHNTZKlLBLrUWzqSXCmSwIKpgUzJA8hYCNydmgpcoWL0GUBnOnWXrHmfK/Z6VxL0dKemczXqR3IX8ZhiqV0zmE1XL/AMKEkDzU/OE8rZ4aoX4KAs6dF9xPdGTNkIPszD3q9Dv8OEZfK/bNeJekPF9MpgbJOIGbeIRJzM4BZwz9rlQRWelazX6ZiRxZOCpWoDyjRmvCb9zo0Qp24t6ZmPv5xWNnpILpmUcVawdmGap3b66NGHNPZrCtDsdK5lQrFYg9rKypSTfdKsqQHYVYRWrpIkms7FdoM2LmDduzIUHtwhTK2Og3lk31AHgAr5rGv3FL/wB2oV+75M7fp4wzQwYxk7fbN1k+cuqG/pU8MB2h29aRYjpHJzOQoit5843ZrrPfCdWyUkdlYDEdiXmobnnTQVpF0rZqAkbir/ZS5qzkO4DcNIZoYsvTtOXvZ9/MlKQ6iSMpcs96FvGK52Jw6ic0qWQSsspCFAZmCU7yT2Tbv86foCA6Qia4JAORJuApgWZQ4U5XikypYBKkzgCzNLqKZm1d298FJEcWXqm4d1ZZctAWVHKiWhKak7oASAQBSsTVj0NRKAaPuU10AYUPpAiQiYCllgIUGaWEq3ndwoFxSha71isYaWAsZZgJZWUSszAUSQAkkuKm9SbWFtEplysUlwWrSyVaNUeb+AjJuMcMyjayFkhgTSN4QpSpJR1hOVSQFSMoLkKdTJTZ2DEU43gicxBdJ8EMBV+Jr+t4jkrLi6A17SajrAaroUCBr7PGkQOOSHd8oAHYLACld1jQekRlYRKnSTNNUqLpQDzBzJqOHvgbB4cNlUZhyuaJLsoKQRajhL95V3RbRKYerEpIYsKZTVKSbUJNRbleKv3hLFMwfX6zV3dgftV9LUimQhO6p10IB3B2QolPs3+aRbhpKMhLzaVdq1d6tZjZqCFoUyI2nJ0N6BlKU+lwW1av5GLBtxPOjCjm2ZuZuYhs1BykFUwjMySUuybDkDX0EES5CLb7EBxkSEuAeWp4+kRyRUmR/fIDgjQU7hT0iY2zYb26aVNykI41OWkEFUvMVMXvQajmBSxiz6UmpAXU8NedImXwV9F6OkGVaVpWUrSGCnS4GUp48CfMxYduKWCFKcAIFVOAEAhAuwZKj51eLl5FDKEmhDbqXcF+EEboFEkBrMG8mi5fBiAfv5QAAmHKMjJSQRuL6xBobhasw510iUzbq2LzCKLB32/rS8wHe9oivFovkoSApLKAN+XIUp3aQOQguDmNXFDfyejPFzYxNJ26oDMJpBzBZIWQ6q75IN2Jrzipe3SAxmKIYpYKUd1VSkh7E3FYtAl5KpVqWyD8q/rEUS5VTlKnL70sKA8CloZ/CYfSk7Yc5ypZUGOYlWZ0kZVAmrhgxejCNfvc26yaAAaBagwV2wkaA3ULHV4sGHlFwM28kjsBgC1U7tFUvG1IljMa1OqA4cWBy0hn8GP0CO1bjMs0ykZzVLvkr7OoTYFojN2kVEKUVk6nMSSaMSSHJaLkSJCWdRNEXSmuV+1uVUp62fKLRTL2fJNlrNSagNoWACOXEmLl8GJQrGB7Ks1y/wDLEk7TNSELY23VNQj7sFnDygUPm3TMfcTXM7ZzlDgPTg0WKlyltUhi4ZAAPEdmDl8Cj9AU7SJf6uYQWslTFjrSodI/h5RA7ZPCZ/zwzySxlCbA0AQHsrtbtQ6njYRK+xK/4KfyiZfC4/RjPGRbZhRwCl9GfKD4xiJhDaOBd+dD5tzgTpLjEGYoqTm3wlsxB30gFVL1rXjBg2iktb/SI0zSa6J4aaTexdv4n8DWChM05c/l4R4ZSE4khKlvkzsVOnedP2nuDyqIu23PCJRmlSkhJALFWpAsggmpjLWzWSoZ9YaaekRKy6vnjWIyJZCEgkE5Q5rUn4QqmzFDEdT1tVEEJo5BBJ9mtlN3RlbNPQ4Sstc108I2Ca3r5W1jBKowv4nudoXYXFTDNCSpJYnMAm3M17tNREIMUktU6mMEw8eZJjEoPqYWI2hMCspljtEPvNdqXf8A0glYuhpOXXSpGvI/lAU+W8tmIOhr3eP6wcmQNXv+f5wHjJ+VJZJWORHGxsxt5wXYZLDKLFxdiPIH84glZ7TneSLUIY6NFcjaIWQBLUmjl8pDMBoS3b9I3MxKZaqpNQOyKfLCNGQyXNoHNdeetIk9aHWBMLtBMwoSCQWOVwQCADY+EbVtGWkkKValjzBDmmkKFl5XvWIpdqXMVSkHOo6MB6q8rxmExEuaT1akqZnYv4N3RuSoAm9he2vz5RSFqZdA/KNJlbrfDlGKxKRQkWcaHvaMlzwbKHm8ShZGSDlqCOT87xGVMBZqWi5SmH6QJIzAaioq4Zm08YFReqYATbm/A0+e+Idaz0bxu3z6xrNwIPj86RXNS4cAO+65OnvjWiFom05tYe6IpxHxdn+MVKkEqBawGur6RWnEEEghgCeZq9X8OEKJbLBiC7EX4FzY6RUrHqzsAwu5OgIBPzxiuROCiVJzPqfNg4HyIyRIK3c6UKX46v3CLSGyX0rdAUQkuXo4HgG4QIdp1IowLD1gnFYJRRluLsTbyvCorIBS5AJIZiza+6GKZMmg8bRBBO6ORFW90STiU5CpgkmwUAArgbVhZhpQPaDpcas2theNTMJlLFbcHBPxhii5MPVtAAh8igG7IrRNGe0U4jHjMDkSWJO8kPXUMOUCHD5WUcyk3JDgcNT8vEOrJqlKsvNzXvEFFEyYyTtFPsopWmUceUTGNCqsBVtAqzW4wFJnJADZqXIDjiYr3SXGa79kAc24QxRcmFGeQz+FVPf2g9KGN/Tjw/miqcSTYV5kg992gfqDxHp+UEitsVIxpcFMxdSLrWGqzMSQPDhBUvGzC7TFFh/2ZHqmL07KlHsyFEEFimatOrWXmc/PdTP2FLGuIl3quXLmJoLuFS2clrGsdc0csGVnaC0rJGXNluUB2Adt0iDMTi1qwWICyDlXLZk5adYkakmAl7EFkYhBVYBUudLvo7KD1Zo1gNgzFy1ATATmDglbGnAirZTEcl7Ci+qPQsGp5cs33E/yiOex6m2pJ/AP5ZohnspSpcmWhaVZkpAJG8Lnx9I5DbuPnIxZmqplUoSyQGyOoJcDkrWscorbOs30d7Lm68fIPVo5zArH70n/AIL0+xJML8P0stQGgsrlzTAmC2sBjVzS7KSzUJG6gf5Y1GLSZmUk2j0IKrHKrmkbVTUsVK8fqF6d9YMwfSJClBIzVJuCNH17oSHa6F7QlzQ+XNwrWWUAte5jMYtWWUrqjvRA2N7KnbslrXZ794i8qjmen8vNh0MCWmg0Dt9WuvmRHOKt0ak6TZb0RxRmSllZBV1hBLAHJlQRYcSqD+kE7q5E2YAFKQEMFjMnenS0Fx3LOscr0BUy1/gD/wASov8A2iYlQVKSlSgkoUVAEsWmJIcWLEP4R0xTmZyagO9gkTZKJikoSpRU4lgpBZRAZi4PjFG3pyJEpCigTCpeWpKTZa3dn9n1hb0MxamIKnAqxsHqfUvC7pbtearELlHLkQsMGrVNyde0YKP9hv8Ag7PYqUiWhSadYkKZ3IuG9PWCJSA7eHfQwm6JYtSpWU+wSkd0N1TAVcQG87/lGWqbNLaF23ky0JC1AMSUuADUg5Sd0k2vA3R3DS5ijMQQpKS3ZYhRAOqQeyr1hb0v2+ljJyrKkKQpR3cp3HpV/bGmkWdDtpJQFyiDnWvMKU7KEVPeLR0x/mzne6OqnHd90LdtYcql5wopyh3cgMBV94MwDubNDDPShOlbP+UK+kW00S5K0LUypkqaEpYlyZakhqcSB4xhdm30JsIFrUEom5nN0zHYalg4o71paG23JEwAKQstYhhqLu1bco57otiUIn5lKCUqlqSkmxJXLIA5sk+UdP0jnp+jzKhzLmAOandI95jbTTMRaasTS5mISweYaADMxHc5t3x0ctJAFXoxNvH3xyfRIviFOXaUsiv35Y9yj5mOqx0wAPRq1dqd/jBp9Fi01ZITBXv1hRtHasyWoggZPZa553DWixOLc/8A6B+MBdIMcUoSUuFZgLCxcm/dBJhtUYnpIoewPP8ATjBCZpmozpdKkmm9QsRS1f8ASOaVtaYdU3+ynVtQI63OlIKRQOW5WHj+sWSaJFpiYtep4vbm7CIT11pLUkDUOfGGapKTommoHjWFW15yUKRuAgpPAdnKLtV83pERWtF0rE5auw+9LJHzSJTpykhy6QW5A+HlFGzcWiZudW1Cp3BuyWqKdqDuo3iSs2sCoeTfCDddhK+gCTtJFWUz8CyXfXwizD45PZSsDjlIPJ6XilePSglJWulGJUtjQuMwMX4ab1oJzkoBZToTwdrPqKhorIuwmYg/iduFfSKQBy9P/lF0xHMqFHuPXSGOH2QVISoOxSCKr1DxEzTAdizHAJYHfcNxWTcFmYcNdNScHiCZ81D0CUEB7OVA+6E+y8TZmusMLeF+HHWD8NtVK5ikgKzIYEkUr9liSbcIriRSHJSk9pIN9BqGPmKeEAz5MuRKXM3soYkJLEgOzaG+vCJomVDGhiraKAqUpDtmDOQSz63EYUTTY5wU/cSxJBD1qSDWvOsAbRxDKObIU5XAY5mBAJvvAP6iI7OURLSm5Slns7UdtHa0A49WaYC1EyZoJ0cmWQOfZgo7DZmHw8pSlJWhLusgNcZtTpcaxmK6PYYkMkpuCyjcPQ5XaB9r4soQpSS5aYLvQlGt4X9EsWpaZoWpSgDLUlySQ6iDU14U/ONJPsy2rotl7JRLWnKVPmUArMqhcpcB2gv/APn0iYMqVMFBiFvrqCDpBqpKQpLcVN2uJ5wHiMaBihK6tLKUCFa2KuFKpaI7KqR0y1TQDlShXByR+cKNuonTZQBlpTlU5VnJdkkGgR94a6Q5TP8AUs3heKMfNaUS4Sxq9XDMQKj3xhdmmc70awMyUtRWlhlulQL1T7KS/G4ivpdLMwoKQqYMpc5FU30tUpcOPcYebKxTqUyUkMHIpa1HI9Yt2jloAhWrFIFG8RGr/qyVqjnehk5IKgCKMS1xUj3CAelMlJxC1MQrMl6u+4C7afpHU4RKFnKvMSwbOlVQCXvTU24wFjdlSXCQJbsHSQh399oKVSsjVxoT7G251SCliSS76cH5esNpe3kF3IuOI0bhAE3om5dKwgEDd3iAe8qJNooOw5oU3Wiz9hbMCRWha1o1/L2Z/pCjpBOzz5hFQSm3JCR8IP2JO/pAI4cNc5PwEVTNgzSSXSr8JIswoFhJiCNmzUFzKWoOBRObiW3SWJHujppmNnb/AEwtV9I5nppNzLl8kK9SPyhVM2juneUHBKWUrvGtuPdERNmLKm6xZKSkllKvYG7DlEUaK5WWS5oIkgadX50g3pqj69P9yn+eZC/CzurWM24SpNwAe0nja0OulikFSWyqOS+6T2gRUd584PslaEK6IS1DlT/Im7c4b42fN61QE12UAkEhxmSlTaMHUz/dhZgZAUoJI1Tr94J5Q12htBPXEFLBCw9El9xIp6Rr9I+imYrEG7LZWX2TXgHgfEleVlooFNc0IvYtrF6sRJPsjtkuUgFq3avCkDYhSMhyHezKo6rVbdJbximSkZfsG/2v0g799q1Ktfs/FMBSCSpLlqjhRi9DDGUgqE0dYQ60BiEHMSJYrR6AtThAEZe3jUua0bKPg0CY3EiYoHMAACAGNHL6dwi/aaSlSzmSrcdwnLoos2Y15wLPlnMzCiRb/TlCi2WbNm5FPmTZrn7QOo5QyO0QX4/iEJZIBIGXNWocB6E0JbhFxwoyKPVropgQUkC1DV3c87iI0n2VSa0jWJlLUtSgkl1Eixo9LQfs6YUIIUCHU7eAHHlCubITmN25gvcge6NIoEtMAUosUsaD7RNiPDxg96InTseqxqRVQYHi2mtXj0PYuFSrDSVbm9KlmoQ9UA1+rPvjzDBbRxEhSzKmpBSA5yoU4uGzpI05Xhmjp/tNg2LLafVyf/rjDh6Omd9ipe0QVBRAIU2+5ObKAMys5UXJA5C1GgyRlMzcAzKuQDW7DmfAaR6VjehGBnEleHSN5SiULmIcqAJOVKsugsBaEc/9mSCy5E6ZLVdlpExnpulGRQuRXNa8dTNM5eRjDmSHBzICh3KS9XsYltSdM6o9W6VhQIIIs9b8oLxPQHFoqnJNYMMkwAsHoUzMtWGhPfAmK2fipW6uROSaErKPq0u43lpJSC7a6xKQ2WYDaJMoBSnmBwoFnudGpSsUzNpEZkEXQsvwZqM3P0hQcep8hW9XIBBZt02tXjWsHS1IWSVFmTlBJ43atYmIsltia6Vah16NoiF/RWc3W80o/n/WLsWtKs4zJ3UrVVTOGT2XuotQcoH2bhFSyQ+YqlIUwOUg5hu1uWq4pUcYY6F7Ohnz2Vxqq78X074ExSCcSmbnG6wYuD7Tcf8AeCKDPC1HXeO87lw3hcRclaswdIKOrfNqFOWF7MBpGaNWdQmoq1n+dIS9K8R/RSC7Z0F9KKvBZxZFGdxzHjAysVUq1Jc+7U8olJEyb0JNirGGmSlLYZgEm1BzLcFE0+zfSOl2vjz9HUtBYgOkhrgs9Q2msJyqWqZKKUgMrtAizHUX5vwHOGm1paVfVuUpWDzuTUO/2R5wavYTrRrYO0FrlBUw5lEqFgGYtpSrvFe1dqpllK1oMxKt0gFiCxIP3qJPCIbPwxlNLzuBnUFMNcrAseRgDpCkqSlKRmZSVUaoKFaE/eEMd2XLX0aiYjqTNlJyApCgCe8ORmYnziOKmlJUup3UlnUzlTl2Aap4wPhFn6KUl0lMsAjhU8B6xPaKwQQ1csvx3k6k174jRUyU/pAiUohagFFJLbyncOHZJAfT1izC4kLZaS4ZwXAB4lzqOBY8o4nab9eskuSok+NW8Hbwh70LxKs8xHs5c/cpwlx3hnt2REwQUh9iNqhQBSl0qWHY3Ll3cOdLwImdnWUsKrc1rqS4i3DSh1aaVM01/wAV9fnSIyFh6N2jw4fOkRlDJJScwzMTQMWYvysYnitnIWQ4BFbgGw+8/wAmECtqSlqWhl5kqXogpISdHOZJ7oYbDnoVnKCSxALghizmnfDGiqSZD9xS81EsRUNTnoWhbtDAIEys3KVKNOrWtv8AECTpwhtNkTCVZCQxOXeG8QAeyRUV4gUgLaksoZU01QUk/aGYsLUI9aRVa2ZaT0B4jY+VWXrpOYgFlLKCQbNmDesRm7AnAtkCvwrllxyBUCfCDZ2FeYFkuwY8WFh6wNjZHWKScpVl45beJ+XjamzD40CTdizk3krHcH/leBJskpqoFPDMCPfDacslASnMjI53SUmt2KSx84nPxk1CCEzFAku7kn/mcF284Zjx+hGpZrV/GNmaomp8608YdInzCHUUr/FLl+8AQHMWkrUOqQ2jZ0kcnCq1i5GcGASphTUfNG+MEDaSspSwYrzeOYFu6jRfOlSgUjKveDkpX2TRwy0l73jP3dLIUc60sH3kg8bZTWLkhixeuY5f5uT8YIlY4ZZaCDuLzElmsQwD84sk4BKyyJoL2dExPrlIEQOzFPurlKa4TMBI7wQGi2hTIzZyD1lA/sbv3BalKvFgEv7vpEVbImj2CRxDF+5jWK/oa/sL/hVFsh7tPws4L3US1oVkKiJkyUsF94JStE1JDMwStLvpHF9JusVNSgb7rKQSQlSeqmKJQKKBKmqCz8wY9amSZYexNyOL8Q/A68Y4/HdCsKqbMJK5iViY8lQlqlS82soqSTLWMxUC5v4R5s2enBA+wMOsYaUkIBKcwUJYok5lk7o7AALbzWN4Y4bFbwZTMKkGzh6kWoLc4jsfoxh5cpElCVESieqKyoqSoneUlSSChSq9lhWwqIOm7GUWyT5jJL5VoRPTyBM0dYmlQUrTreNx5F0RwYFjNnSZ5HWyZM0ZT25aFEORQKIdPgRpCbGfs9wU2gTMlO/9XMVozAJmZ0t4R0cvZQQBmCnoSpKiz6lllTC26K8zGpchzuTEqIqcyVIcEO4O8ldSGqjW0bU0ZcfhwO0P2ROAJOISSCwE5BSeNFS3AYC+U90KJn7PMdJciT1l2XLnJVT8BKVX4V5R6qZikgFaCAVAP2kvbtIKkjTtEVLRuZjUkEAh7FiCRqXax3TeNX+maR4djdnzJKMypU2Sy2UJqciQSCQplMtix9ksaOXD14PGksoKJSzENR3vRvkx9CS57hgacNPKFmL6MYWcSqbhpSlOd7IEruR20Mo+JikaPJZe0UEMaeJ/SCZE1JzMXAYnxpx1MdnjP2Y4RSsqFTpJyvuqEwXZyJoUrwChAcz9neIlSZ8rD4iSuXPCesTMlqQohBCk76M9QQ4cbpchiSYaJTPOdkSj1MtgSSVUAJNzp3A+UNxOOQ5UDNlJTo6moC/PnF2L6K47CrQeqKlElMsyiJmYmWvMEhO+/VhZ7Oh1hRMKpSvrkLl3fOhaDbQKbXhGXEJh+HxSkoEyYllMsKA4OG1OlbxHH4xI3iWBYBgSAw4CrMIFxOOoMyEf1YIagB40SSpRch3F9YmjL1WeYoErVNGXLQUDF7BypQA4JFbsUShMqYOqmF3BSCCBdw4LeMbxcxwGJ7MsWp2kvpaKcHKC5agC1kDgAkBnbvaLsThFGuZJAQpTPXcY8DfhyuHiYizltpK+vXyLeQhn0OU05f8AdnT76eXKKZeHQVTFLD519WnilRSCFNy4vBeyckufNZRbKp90slyCPngI046JY7w00dWi39Yffzby7oHkzt4Dnx5d/wAIpkzx1SWUntktrVR04xDCl1FyzcX7hHNo2mJpM1ps2rElTOWus/CG/ROYyJv95XyEETMOQGNdXbNx7+HrE8FhsmbKABQ0SAH7hSK3aIluwDpac3UOBab550wwwK8yZQpSRKBoLBAHj2vMwHtXDCYU53DOAUkEVIcsUn36RKXJdKUgkZerY8kNSh1aI+gu7GipA8PGOf2zjjLm5UgNlSaubkg68BD2aaHSOX23LUZvZUQyQ4BI1NwNHjMFs1J6LDtJIZglTlnArycc4ZLm7rNYu5JoOHmXjnpzBaQC+9bUbwb0h9Jll9a3tb3cI1JUIu+zFrOV9Dc/rGS5EtScwmpJCTTMxc2SXLAcw/jFeKGVCrFknXkW9WhPgyQg5XqtILAGwJGnOERJ0NjhiMqtC5FQe+w7rxk9JVZPGz/CFeFmHrCS9b/qBBeMxKkIzCliL2NiGNbGFbF6JhCgBusRqD+bRCVuqJYO5v8AeL0u8U/vVqG7c2JZ+NBF+Hn5g7fJhRLsrCSCVJzJcu6SR6gvE86/tr/jV+cXBPGh4EenKA5+J3ld598Cn0PidpBJUlQyMUglRGdWbKoKQEqzEJAUFOHcOKAmAMVjVS1srrEISUpPZSCouyal1uoJAIBDmhvDyZs6UtLkVUAScygpwXCgxNRQgtQ1gfa0syZUybKSuasEFKEiUlTrWkHKoJTl4nMSaGOKjbpnVypWL52EWpKcsz6MHDqyy2IHaSoTBly7z5k1pzgTavTrCSVFClrUpLbqEKU1N051gIsoFwS76wm29JxWKlS0qXKwgUo5wZqpkxQZIRlygZ2JU6aWSXpAP/RyrELKyuctRLnKhMtLv7UyYFHySax0cIR7Zz8jZ6FsDan0jDS5qUrT1iSbIBFSnR60s4je2MdlkT+qy9aJM0y0IZUwzMiikMlyDmYDVzaA9gbIlSZKJAmicJYUnIPrAkuSc+QJSo5iQ6xlszQ4lTlgBpYSKPnWlNNcqJQX5FvCNKkr6DPF+meGxuKRLXiMNMIQpTKEqcVssJNUlG6AwDklyDWFGHxuJkSpSUrmSyM5BIO8DkASnMGUlJQWZ07xj3majrBvrcuGyJCUhqjtZifMa2hDtDohLnLzTsPImffQ8uZowUFFSZmpfOnSmsbztEUUuw3Zez0TcNh5ueckqlSlqKCleclAJBTMQrK6iexl8II+grBZE1C20WFy1AOSc1FuaMBuu0NdlSEIlIlpOUISEpQQGAFhq1OZgnqXo2vferN4xzyZXFfhyGG2umYp0ELISHCCFKYs26glTuSagNBicalQIBctUCpHMgOQOZjnR0dcJKkIUA1ApyKeznTS9szQSc0qWxeYhIcpWQTStRMcdxHCkejFnJSC9pTR1uBr/wBZbzwmJHxhpOUSQLjKXBrchqGjMFP4Ryi5vXGVMKJktMpedwsgg9XlG5MExBcTVWAsKwzVtQPuqYuzTUrQGs/WIEwCgJrLGgpeM0ykcV0JwMztYWUDxlp6o/8AlZY5zFfsjkEqMqdNQXIAWETANWslRFtT3x16toKS7oWoAB+rAm3tuySqYPFAi2TjkFRS+/cocZxTVD5h4jSAo83nfsyxssnqpsmYl6bykKNNULSUv3KMc9tPo1jEEKm4adUDfSnOkh3DqluEmtiRHuSZqeNr+EawzhKS9QznV3/WAo+dxuqyuMwUCUmhccQaw62ZhUy5KsQtaQZs5SMlSoMCrMVAUBLhj9knUN7bi8DLmjLNly5qeExCVjyWD5windA8FMQ3UBDgVlqUghnYhiUg1OjVtAlHmGIXLCQElN7jzJJuK1gfrUd2jgd1Y7vGfsklkfVYman+8QiZ4OnJCCf+zDGpfKZEwA0aYpJPNlpA8AfGJ2DnNp9YohUteUBGWqimrqLsA2o10h0vFuoqS7NStqkOAL0rC/F9GMZKO/hZw5pQVo/4kvMnweFwmKBIqCLguPN4UDokkKoKVDB9fHx0gSYpKWy3U4QGFTUty7N4WoxywKH4xtO0VAv/AKa2s14mIsYrCjSz0OvD840vBqbThRvgx9IGG16NUcbebRZK2qHO840oAR38YmJbK8Rh1ZQ5N7cqa+PoYkUlIDNrqad0FjaIyFru7As4AsQ7HU+EB4jEEJzserff7JLs4IF9O6DiaUiGNBUhQNiK0INeD0oA0BS8AUjdUWcK3kP5FJ5Qbitq5JYcVcEhi4BGYO9HKWHInlG17VlBZSVKS1yUkiwPs114QqiN2LZGDUFF2L8AqnHtANFu20ONxKic1Wcix0FriHKxvAXpRnryPCKPo7qqlzoWqAed4m7suqo5iaK38CCDwZjeGuCkEywyb0fKC3dV+EMjhwUuCTQmpccmf8oCOHym1jTdBoBVgkglnduMG7IlRZKVwo/NYfnlIrbjEf3DKVvKC3NSygzmpakWyeDhuAUsAcsihYREY8aKS2m8v8oR0Vn0aJiU0ISkjQsDpoKmI4rGOMqUZgb5sqEt3q3ndjRJiQ7Q/u0fywNOtHOt0b7RooLGqEOGBlITmB/HMBSr+AcYgvDIX209bV2nKVMD8UpWShNtAGjeE9ruiZ+MFttMVXRZ1irOUjgLeDW9Yi4PPu+LW8Y2nseJ+EbRp4e+K1irM3ZNKH18/wA4klhWMnflEJmsReyvRKZOB08YgpRIYKUOBBqO53HpEYkmNEFeI2bMSl0FMxkmiwJaydPrJbS06u8o+EKMbixvhcnEAJd80iaUEVCsk6WkpV/yvo8devs+Kf50wZK7XlGsnFWZ70eeIl5kKEopm8QlSSpJYZkqZ2U2hY8tYEnKUWSErPZplWAd0gg2BDtrwhl0z/2nhu5X+aD53aPd+cVSe0Sumc/idgpmAvJmJeorKWUsXDMSQRowJ5wr2mZ6VHMpc+Scjy5gRMSkgNlMqchWQboLpALk1EdomF/SC8vx90belvZ1VSb/AABTjwZcgqTMHX9Wg9SteVDgqUTLWJkoBwUlQQGe4uDMdtjqEla5iQjs78uaGJepmSusCU98oaVqIpw39WnuT/6ggLpF/Yp//d5v8pitaOZ0UraMws0pSwQDmlKlzUgmgzBKhMbulm8TG2ZSVJlrmISs2QpQSo8kpXlUo8gI47pv/Yf/ABJH86Y7Wb/stX4Fe6JVGbChPDVp3098QkM6jxUfTdpy3fUnWOS6Hdkd6veYdbMse8/zGImbGxLWof0gXaGBlTsonSpc0OW6xCVtTTOC0WjT50iXDvimRHjegOBm1OHCCAwMtS0EdwcpPiDCTFfsmkEHq8RPSdM4lrb+EIf0jujGH8oUDynEfsrxIJyTJMxIepK0KLfdIy+SjCLG9DsZL7WFnEcZaetHiZWYJ/xNHtuH7cz8f+URb7UBR884mUqWyVhaCbJWCk+AI5xSoFiH5Hxj6I6Uf2Wd+H4GPCdo9mJYoSzc6kBKsx3nrexGsWTkJUSSCCbsfgbRai3zwMaVFoyFo2kRYqHLTxETn7QJSQlTEgChKSOcAKjX5woWFYPaE1KmcmWxYEAjzYnV2i36QlRNQC/ayp3RqHBCmBcwul9o98Ey+0O9HwhRq7VjTaSsi5iJYo6ModXtBJO6QzVNjZ4AQQwfDF2qy5iR4JCWT3C0FT/7f4/+yYdKvEl2K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75856" y="332656"/>
            <a:ext cx="5688632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4000" dirty="0" smtClean="0">
                <a:latin typeface="Comic Sans MS" pitchFamily="66" charset="0"/>
              </a:rPr>
              <a:t>Fl-antik, in-nisa Maltin kienu jilbsu l-għonnella, jew xi velu </a:t>
            </a:r>
            <a:r>
              <a:rPr lang="mt-MT" sz="4000" dirty="0" smtClean="0">
                <a:latin typeface="Comic Sans MS" pitchFamily="66" charset="0"/>
              </a:rPr>
              <a:t>f’rashom</a:t>
            </a:r>
            <a:r>
              <a:rPr lang="mt-MT" sz="4000" dirty="0" smtClean="0">
                <a:latin typeface="Comic Sans MS" pitchFamily="66" charset="0"/>
              </a:rPr>
              <a:t>.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3074" name="Picture 2" descr="https://encrypted-tbn3.gstatic.com/images?q=tbn:ANd9GcRB6xEWSMisAl-gdV5j9y9ckd8CSGcF6-u2sHQbg5ER0Bc46_7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45" y="7937"/>
            <a:ext cx="2684937" cy="34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ecschool.com.mt/images/english-school-malta/l/maltese-folkl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925" y="2780928"/>
            <a:ext cx="3857674" cy="41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6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206" y="17388"/>
            <a:ext cx="9138794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dirty="0" smtClean="0">
                <a:latin typeface="Comic Sans MS" pitchFamily="66" charset="0"/>
              </a:rPr>
              <a:t>Il-Maltin għandhom ukoll...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AutoShape 2" descr="data:image/jpeg;base64,/9j/4AAQSkZJRgABAQAAAQABAAD/2wCEAAkGBhQSERUUExQWFRUWFhgYFRgYGBcaGBgcGhgaGBgXFhoYHCYeFxwlGhUcHy8gIycpLCwsGB4xNTAqNSYrLCkBCQoKDgwOGg8PGikfHCQsLCksLCksLCkpKSkpLCwpLCksLCwpKSkpKSksLCksLCwsLCkpKSwsLCwpLCwsLCwwKf/AABEIAKkBKgMBIgACEQEDEQH/xAAcAAACAgMBAQAAAAAAAAAAAAAEBQIDAAEGBwj/xABOEAABAgQDBAcEBwQHBAsBAAABAhEAAyExBBJBBSJRYQYTMnGBkaFCscHwFCNSYnLR4QcVkrIkMzRzgsLxNVOTohdEY3SDo7PD0tPiFv/EABkBAQEBAQEBAAAAAAAAAAAAAAABAgMEBf/EACERAAICAgIDAQEBAAAAAAAAAAABAhESIQMxE1FhQSLw/9oADAMBAAIRAxEAPwDukpeN5YskzMpdniYn1NLtTu9+hj6DbPFSKMsbKYKOJf2auS78X5Xr6RhxAru3599bVv6Qt+hSBssYBFwWKUs4vzJ4RIzr0v8Ar+beEW36FFDRjRJo20UyQaNtEmjeWAItGNEmiKDVXJTD+FL+rxLBjRjRk8shR4JUfIE/CJJTQPdg/lCwaaMaJtGNFBD4wFhy81VjSjOSKtXwDQTnPWAc1eQRLJ7y6vIRzwnZcSTMAQErFVOAR1hL9liAASDxN45SdnSETpgI0kvXv9C3wgWftiUjIVTUBBCiCTQsUDd4sVWF6DWLtnTkrlJKXIypdwXBIBU76ufN+Ebys50XNGNE2jGigi0Y0SaMaAItG2iTRjQBFoxok0baBSDRjRJoxoAi0Y0SaMaBSDRjRNo00ARaNNE2jTQBFo00TaMaAKGjbRuNgRLBpo20bjbQsEWjbRKMhYNNGNEoyFkNNGNEmjbQsEQBrQXJ4DWF3R/EGbITMIYzDnY+znAWEnuCgPCGREQkSwkMKAFgOQAA9BGX2aXVCzpUD9CnhNCpKUWUf6xaZZ7NRurNdL6Q4mCp7zFOKlgoLh2BUO8AsfWL1XPfD9J+A2MxaZSCtbsCBQOalhSF+H6TyluwmABnJSkC7fb4wL0q2zKSlUkk5/q1Hsszk3d33TRuHGOSk4xMuUZb5nTld1PQku9Wvx4R5+TladI78fEmrZdtObiOszKmEiYotVTAZaABGUWCR4czFOG6KKWkPMTlcggoJBFCXBVUOTSI4nahWEBuwKMhdaZSS5iUrpBNQlgAz/ZDuaXUuPO5SZ6FFIJlbKnpmIE0pmygtXMIDl3RMT7TAsHsODEiZgfqzMKVImJVkR1VCUmYZaFkAhLFLLIZ2U14VTOkM4gjMqrvSSEsAS3ZJ1u8VTdqTWbOpuHWHSx3REt2SlVHq0qTlSAHYADy7omRHks3bU5RrPW/97O+BDw32f0iKJaR101KmqQsTEljcpms3c8erzpfh5/C3+nobRjQj2BtxU6YUKUlQCSewtCwQRf2Dc1EPmjtGakrRylFxdMi0Y0SaMaNWZItG2jbRjQsEWjbRICMgUg0Y0SaMaFgi0Y0SaNNFsGmjTRICNCFg00Y0SjTQKDxuNRuM2DYjGjBG4oMjbRiUklgHMEzNmOgpKiCpJDp0cM4cGovGJSUezSi30CpUDUEEcQQR6RKCJOzQkAZlG127tAIs+ijnHNcyrZt8TvQJG2g0YRPAxNOEH2TDzIniYvaISzf8R+fSGSZSXZkuGLUdjYtwoY1ISK27atecZfMiriF2I7Cvwn3RaQ5MXbSxctCGUpIz7ia1JUDQDuc8gI4PbXSBc2YFLIQBVCAQyGIcPbMauSxIoIPm+F8N/pPpUycV2WHVhZYAEqdYNWuRrCrFTQkDMpKA7HMpIFQ7Ak/LQNtXHJmLRV2AFFXLnnvUPrCnpIjrkIlpUkEF3mFgzNQh9TwjyyalKz0RTjEb46UDLdLUAVRmY++7wixGKCKlWWvHx0h0McgySy97JbzGnGOU21KmLGUINFcRawMWIkMVH0p+cDY/HJlgFZLOwudHi1E8tUKD8jqdKRTtDZgnpCSpSGJLhGY2IqHDeMaJTCkDXlDfqpIEsLABWlLEA1LC+Xv1hZkPdy141Hd7oZTAlYkkiYnq8hqgMWpfMGBKKXesZbKkdV0GwaUTJmV+xUO4qoV9I6xM5JLAvR3DEXIZxq4NI81l7TKUKZMxL5agsQ+azKB/SG2H6RTRLlhKJiTlyFRVKZRDzAWVmPZJJ5R1hy4qjnPicnZ1iNrSjOVJCnmIKQoZVsCoFQGZsrsHvw4wZHB7Kxq/phWJalzJqkryqXLDFMtSNEhhlrV6ikN8T0vWhIUrDgAiWQ85NpiVKTZJYsgx0jzLtnKXE7pHStGNHLJ6Tz1ozokIykpCScSEl1zuoQCFSaPMSRR6NxaJzOkWKS/9HkMkYgkqxWmHITMO7KuSqg88sb8qJ4n/mdLG452TtnFqXl6vCBpsuUfrVqqtHWGzdkUILOXA4xQrbmMylWXBgCTOmkAzlH6lRQpIOYO5Dg0h5UPGzqYyOLn9LMWnEDDlOGCyuUgqCJpQDMyWeaCoAzG0fLpDCTiserJ9bhBmE+0mcW6o5QQ8yoJr3cYLlTHjZ0bRgbUsNTw5xyi9oY7Jn67DMMKnEN9HmPvEjK+c0YXYl9GgPbPSnFSJypImylqCbiTlqE1DKU97RHy0irjbEO0OmOOM5SkTEplmbMCU55KgEhSQjs5VpOV6lRDk1ZgCehm1sScTKlKmHKZ04rSJktQZRmTQcou5LEh6l9HhCrCalYol7Al7GxD0PpF2AM2SorlTShQDJUEoJDirhSSDdqg8o82bTtnocFVHscaePOcLtbFrkYmYdoTQqRhzNKRJww3gosCRKsUZbard9D1B2NNFDtTFuL7mGFdadVSPSuWzz+OgDavS1UmcuV1aTkI3iTV0oVYN9tr6QIem6zZMq7VCzxe0zlHNTZKlLBLrUWzqSXCmSwIKpgUzJA8hYCNydmgpcoWL0GUBnOnWXrHmfK/Z6VxL0dKemczXqR3IX8ZhiqV0zmE1XL/AMKEkDzU/OE8rZ4aoX4KAs6dF9xPdGTNkIPszD3q9Dv8OEZfK/bNeJekPF9MpgbJOIGbeIRJzM4BZwz9rlQRWelazX6ZiRxZOCpWoDyjRmvCb9zo0Qp24t6ZmPv5xWNnpILpmUcVawdmGap3b66NGHNPZrCtDsdK5lQrFYg9rKypSTfdKsqQHYVYRWrpIkms7FdoM2LmDduzIUHtwhTK2Og3lk31AHgAr5rGv3FL/wB2oV+75M7fp4wzQwYxk7fbN1k+cuqG/pU8MB2h29aRYjpHJzOQoit5843ZrrPfCdWyUkdlYDEdiXmobnnTQVpF0rZqAkbir/ZS5qzkO4DcNIZoYsvTtOXvZ9/MlKQ6iSMpcs96FvGK52Jw6ic0qWQSsspCFAZmCU7yT2Tbv86foCA6Qia4JAORJuApgWZQ4U5XikypYBKkzgCzNLqKZm1d298FJEcWXqm4d1ZZctAWVHKiWhKak7oASAQBSsTVj0NRKAaPuU10AYUPpAiQiYCllgIUGaWEq3ndwoFxSha71isYaWAsZZgJZWUSszAUSQAkkuKm9SbWFtEplysUlwWrSyVaNUeb+AjJuMcMyjayFkhgTSN4QpSpJR1hOVSQFSMoLkKdTJTZ2DEU43gicxBdJ8EMBV+Jr+t4jkrLi6A17SajrAaroUCBr7PGkQOOSHd8oAHYLACld1jQekRlYRKnSTNNUqLpQDzBzJqOHvgbB4cNlUZhyuaJLsoKQRajhL95V3RbRKYerEpIYsKZTVKSbUJNRbleKv3hLFMwfX6zV3dgftV9LUimQhO6p10IB3B2QolPs3+aRbhpKMhLzaVdq1d6tZjZqCFoUyI2nJ0N6BlKU+lwW1av5GLBtxPOjCjm2ZuZuYhs1BykFUwjMySUuybDkDX0EES5CLb7EBxkSEuAeWp4+kRyRUmR/fIDgjQU7hT0iY2zYb26aVNykI41OWkEFUvMVMXvQajmBSxiz6UmpAXU8NedImXwV9F6OkGVaVpWUrSGCnS4GUp48CfMxYduKWCFKcAIFVOAEAhAuwZKj51eLl5FDKEmhDbqXcF+EEboFEkBrMG8mi5fBiAfv5QAAmHKMjJSQRuL6xBobhasw510iUzbq2LzCKLB32/rS8wHe9oivFovkoSApLKAN+XIUp3aQOQguDmNXFDfyejPFzYxNJ26oDMJpBzBZIWQ6q75IN2Jrzipe3SAxmKIYpYKUd1VSkh7E3FYtAl5KpVqWyD8q/rEUS5VTlKnL70sKA8CloZ/CYfSk7Yc5ypZUGOYlWZ0kZVAmrhgxejCNfvc26yaAAaBagwV2wkaA3ULHV4sGHlFwM28kjsBgC1U7tFUvG1IljMa1OqA4cWBy0hn8GP0CO1bjMs0ykZzVLvkr7OoTYFojN2kVEKUVk6nMSSaMSSHJaLkSJCWdRNEXSmuV+1uVUp62fKLRTL2fJNlrNSagNoWACOXEmLl8GJQrGB7Ks1y/wDLEk7TNSELY23VNQj7sFnDygUPm3TMfcTXM7ZzlDgPTg0WKlyltUhi4ZAAPEdmDl8Cj9AU7SJf6uYQWslTFjrSodI/h5RA7ZPCZ/zwzySxlCbA0AQHsrtbtQ6njYRK+xK/4KfyiZfC4/RjPGRbZhRwCl9GfKD4xiJhDaOBd+dD5tzgTpLjEGYoqTm3wlsxB30gFVL1rXjBg2iktb/SI0zSa6J4aaTexdv4n8DWChM05c/l4R4ZSE4khKlvkzsVOnedP2nuDyqIu23PCJRmlSkhJALFWpAsggmpjLWzWSoZ9YaaekRKy6vnjWIyJZCEgkE5Q5rUn4QqmzFDEdT1tVEEJo5BBJ9mtlN3RlbNPQ4Sstc108I2Ca3r5W1jBKowv4nudoXYXFTDNCSpJYnMAm3M17tNREIMUktU6mMEw8eZJjEoPqYWI2hMCspljtEPvNdqXf8A0glYuhpOXXSpGvI/lAU+W8tmIOhr3eP6wcmQNXv+f5wHjJ+VJZJWORHGxsxt5wXYZLDKLFxdiPIH84glZ7TneSLUIY6NFcjaIWQBLUmjl8pDMBoS3b9I3MxKZaqpNQOyKfLCNGQyXNoHNdeetIk9aHWBMLtBMwoSCQWOVwQCADY+EbVtGWkkKValjzBDmmkKFl5XvWIpdqXMVSkHOo6MB6q8rxmExEuaT1akqZnYv4N3RuSoAm9he2vz5RSFqZdA/KNJlbrfDlGKxKRQkWcaHvaMlzwbKHm8ShZGSDlqCOT87xGVMBZqWi5SmH6QJIzAaioq4Zm08YFReqYATbm/A0+e+Idaz0bxu3z6xrNwIPj86RXNS4cAO+65OnvjWiFom05tYe6IpxHxdn+MVKkEqBawGur6RWnEEEghgCeZq9X8OEKJbLBiC7EX4FzY6RUrHqzsAwu5OgIBPzxiuROCiVJzPqfNg4HyIyRIK3c6UKX46v3CLSGyX0rdAUQkuXo4HgG4QIdp1IowLD1gnFYJRRluLsTbyvCorIBS5AJIZiza+6GKZMmg8bRBBO6ORFW90STiU5CpgkmwUAArgbVhZhpQPaDpcas2theNTMJlLFbcHBPxhii5MPVtAAh8igG7IrRNGe0U4jHjMDkSWJO8kPXUMOUCHD5WUcyk3JDgcNT8vEOrJqlKsvNzXvEFFEyYyTtFPsopWmUceUTGNCqsBVtAqzW4wFJnJADZqXIDjiYr3SXGa79kAc24QxRcmFGeQz+FVPf2g9KGN/Tjw/miqcSTYV5kg992gfqDxHp+UEitsVIxpcFMxdSLrWGqzMSQPDhBUvGzC7TFFh/2ZHqmL07KlHsyFEEFimatOrWXmc/PdTP2FLGuIl3quXLmJoLuFS2clrGsdc0csGVnaC0rJGXNluUB2Adt0iDMTi1qwWICyDlXLZk5adYkakmAl7EFkYhBVYBUudLvo7KD1Zo1gNgzFy1ATATmDglbGnAirZTEcl7Ci+qPQsGp5cs33E/yiOex6m2pJ/AP5ZohnspSpcmWhaVZkpAJG8Lnx9I5DbuPnIxZmqplUoSyQGyOoJcDkrWscorbOs30d7Lm68fIPVo5zArH70n/AIL0+xJML8P0stQGgsrlzTAmC2sBjVzS7KSzUJG6gf5Y1GLSZmUk2j0IKrHKrmkbVTUsVK8fqF6d9YMwfSJClBIzVJuCNH17oSHa6F7QlzQ+XNwrWWUAte5jMYtWWUrqjvRA2N7KnbslrXZ794i8qjmen8vNh0MCWmg0Dt9WuvmRHOKt0ak6TZb0RxRmSllZBV1hBLAHJlQRYcSqD+kE7q5E2YAFKQEMFjMnenS0Fx3LOscr0BUy1/gD/wASov8A2iYlQVKSlSgkoUVAEsWmJIcWLEP4R0xTmZyagO9gkTZKJikoSpRU4lgpBZRAZi4PjFG3pyJEpCigTCpeWpKTZa3dn9n1hb0MxamIKnAqxsHqfUvC7pbtearELlHLkQsMGrVNyde0YKP9hv8Ag7PYqUiWhSadYkKZ3IuG9PWCJSA7eHfQwm6JYtSpWU+wSkd0N1TAVcQG87/lGWqbNLaF23ky0JC1AMSUuADUg5Sd0k2vA3R3DS5ijMQQpKS3ZYhRAOqQeyr1hb0v2+ljJyrKkKQpR3cp3HpV/bGmkWdDtpJQFyiDnWvMKU7KEVPeLR0x/mzne6OqnHd90LdtYcql5wopyh3cgMBV94MwDubNDDPShOlbP+UK+kW00S5K0LUypkqaEpYlyZakhqcSB4xhdm30JsIFrUEom5nN0zHYalg4o71paG23JEwAKQstYhhqLu1bco57otiUIn5lKCUqlqSkmxJXLIA5sk+UdP0jnp+jzKhzLmAOandI95jbTTMRaasTS5mISweYaADMxHc5t3x0ctJAFXoxNvH3xyfRIviFOXaUsiv35Y9yj5mOqx0wAPRq1dqd/jBp9Fi01ZITBXv1hRtHasyWoggZPZa553DWixOLc/8A6B+MBdIMcUoSUuFZgLCxcm/dBJhtUYnpIoewPP8ATjBCZpmozpdKkmm9QsRS1f8ASOaVtaYdU3+ynVtQI63OlIKRQOW5WHj+sWSaJFpiYtep4vbm7CIT11pLUkDUOfGGapKTommoHjWFW15yUKRuAgpPAdnKLtV83pERWtF0rE5auw+9LJHzSJTpykhy6QW5A+HlFGzcWiZudW1Cp3BuyWqKdqDuo3iSs2sCoeTfCDddhK+gCTtJFWUz8CyXfXwizD45PZSsDjlIPJ6XilePSglJWulGJUtjQuMwMX4ab1oJzkoBZToTwdrPqKhorIuwmYg/iduFfSKQBy9P/lF0xHMqFHuPXSGOH2QVISoOxSCKr1DxEzTAdizHAJYHfcNxWTcFmYcNdNScHiCZ81D0CUEB7OVA+6E+y8TZmusMLeF+HHWD8NtVK5ikgKzIYEkUr9liSbcIriRSHJSk9pIN9BqGPmKeEAz5MuRKXM3soYkJLEgOzaG+vCJomVDGhiraKAqUpDtmDOQSz63EYUTTY5wU/cSxJBD1qSDWvOsAbRxDKObIU5XAY5mBAJvvAP6iI7OURLSm5Slns7UdtHa0A49WaYC1EyZoJ0cmWQOfZgo7DZmHw8pSlJWhLusgNcZtTpcaxmK6PYYkMkpuCyjcPQ5XaB9r4soQpSS5aYLvQlGt4X9EsWpaZoWpSgDLUlySQ6iDU14U/ONJPsy2rotl7JRLWnKVPmUArMqhcpcB2gv/APn0iYMqVMFBiFvrqCDpBqpKQpLcVN2uJ5wHiMaBihK6tLKUCFa2KuFKpaI7KqR0y1TQDlShXByR+cKNuonTZQBlpTlU5VnJdkkGgR94a6Q5TP8AUs3heKMfNaUS4Sxq9XDMQKj3xhdmmc70awMyUtRWlhlulQL1T7KS/G4ivpdLMwoKQqYMpc5FU30tUpcOPcYebKxTqUyUkMHIpa1HI9Yt2jloAhWrFIFG8RGr/qyVqjnehk5IKgCKMS1xUj3CAelMlJxC1MQrMl6u+4C7afpHU4RKFnKvMSwbOlVQCXvTU24wFjdlSXCQJbsHSQh399oKVSsjVxoT7G251SCliSS76cH5esNpe3kF3IuOI0bhAE3om5dKwgEDd3iAe8qJNooOw5oU3Wiz9hbMCRWha1o1/L2Z/pCjpBOzz5hFQSm3JCR8IP2JO/pAI4cNc5PwEVTNgzSSXSr8JIswoFhJiCNmzUFzKWoOBRObiW3SWJHujppmNnb/AEwtV9I5nppNzLl8kK9SPyhVM2juneUHBKWUrvGtuPdERNmLKm6xZKSkllKvYG7DlEUaK5WWS5oIkgadX50g3pqj69P9yn+eZC/CzurWM24SpNwAe0nja0OulikFSWyqOS+6T2gRUd584PslaEK6IS1DlT/Im7c4b42fN61QE12UAkEhxmSlTaMHUz/dhZgZAUoJI1Tr94J5Q12htBPXEFLBCw9El9xIp6Rr9I+imYrEG7LZWX2TXgHgfEleVlooFNc0IvYtrF6sRJPsjtkuUgFq3avCkDYhSMhyHezKo6rVbdJbximSkZfsG/2v0g799q1Ktfs/FMBSCSpLlqjhRi9DDGUgqE0dYQ60BiEHMSJYrR6AtThAEZe3jUua0bKPg0CY3EiYoHMAACAGNHL6dwi/aaSlSzmSrcdwnLoos2Y15wLPlnMzCiRb/TlCi2WbNm5FPmTZrn7QOo5QyO0QX4/iEJZIBIGXNWocB6E0JbhFxwoyKPVropgQUkC1DV3c87iI0n2VSa0jWJlLUtSgkl1Eixo9LQfs6YUIIUCHU7eAHHlCubITmN25gvcge6NIoEtMAUosUsaD7RNiPDxg96InTseqxqRVQYHi2mtXj0PYuFSrDSVbm9KlmoQ9UA1+rPvjzDBbRxEhSzKmpBSA5yoU4uGzpI05Xhmjp/tNg2LLafVyf/rjDh6Omd9ipe0QVBRAIU2+5ObKAMys5UXJA5C1GgyRlMzcAzKuQDW7DmfAaR6VjehGBnEleHSN5SiULmIcqAJOVKsugsBaEc/9mSCy5E6ZLVdlpExnpulGRQuRXNa8dTNM5eRjDmSHBzICh3KS9XsYltSdM6o9W6VhQIIIs9b8oLxPQHFoqnJNYMMkwAsHoUzMtWGhPfAmK2fipW6uROSaErKPq0u43lpJSC7a6xKQ2WYDaJMoBSnmBwoFnudGpSsUzNpEZkEXQsvwZqM3P0hQcep8hW9XIBBZt02tXjWsHS1IWSVFmTlBJ43atYmIsltia6Vah16NoiF/RWc3W80o/n/WLsWtKs4zJ3UrVVTOGT2XuotQcoH2bhFSyQ+YqlIUwOUg5hu1uWq4pUcYY6F7Ohnz2Vxqq78X074ExSCcSmbnG6wYuD7Tcf8AeCKDPC1HXeO87lw3hcRclaswdIKOrfNqFOWF7MBpGaNWdQmoq1n+dIS9K8R/RSC7Z0F9KKvBZxZFGdxzHjAysVUq1Jc+7U8olJEyb0JNirGGmSlLYZgEm1BzLcFE0+zfSOl2vjz9HUtBYgOkhrgs9Q2msJyqWqZKKUgMrtAizHUX5vwHOGm1paVfVuUpWDzuTUO/2R5wavYTrRrYO0FrlBUw5lEqFgGYtpSrvFe1dqpllK1oMxKt0gFiCxIP3qJPCIbPwxlNLzuBnUFMNcrAseRgDpCkqSlKRmZSVUaoKFaE/eEMd2XLX0aiYjqTNlJyApCgCe8ORmYnziOKmlJUup3UlnUzlTl2Aap4wPhFn6KUl0lMsAjhU8B6xPaKwQQ1csvx3k6k174jRUyU/pAiUohagFFJLbyncOHZJAfT1izC4kLZaS4ZwXAB4lzqOBY8o4nab9eskuSok+NW8Hbwh70LxKs8xHs5c/cpwlx3hnt2REwQUh9iNqhQBSl0qWHY3Ll3cOdLwImdnWUsKrc1rqS4i3DSh1aaVM01/wAV9fnSIyFh6N2jw4fOkRlDJJScwzMTQMWYvysYnitnIWQ4BFbgGw+8/wAmECtqSlqWhl5kqXogpISdHOZJ7oYbDnoVnKCSxALghizmnfDGiqSZD9xS81EsRUNTnoWhbtDAIEys3KVKNOrWtv8AECTpwhtNkTCVZCQxOXeG8QAeyRUV4gUgLaksoZU01QUk/aGYsLUI9aRVa2ZaT0B4jY+VWXrpOYgFlLKCQbNmDesRm7AnAtkCvwrllxyBUCfCDZ2FeYFkuwY8WFh6wNjZHWKScpVl45beJ+XjamzD40CTdizk3krHcH/leBJskpqoFPDMCPfDacslASnMjI53SUmt2KSx84nPxk1CCEzFAku7kn/mcF284Zjx+hGpZrV/GNmaomp8608YdInzCHUUr/FLl+8AQHMWkrUOqQ2jZ0kcnCq1i5GcGASphTUfNG+MEDaSspSwYrzeOYFu6jRfOlSgUjKveDkpX2TRwy0l73jP3dLIUc60sH3kg8bZTWLkhixeuY5f5uT8YIlY4ZZaCDuLzElmsQwD84sk4BKyyJoL2dExPrlIEQOzFPurlKa4TMBI7wQGi2hTIzZyD1lA/sbv3BalKvFgEv7vpEVbImj2CRxDF+5jWK/oa/sL/hVFsh7tPws4L3US1oVkKiJkyUsF94JStE1JDMwStLvpHF9JusVNSgb7rKQSQlSeqmKJQKKBKmqCz8wY9amSZYexNyOL8Q/A68Y4/HdCsKqbMJK5iViY8lQlqlS82soqSTLWMxUC5v4R5s2enBA+wMOsYaUkIBKcwUJYok5lk7o7AALbzWN4Y4bFbwZTMKkGzh6kWoLc4jsfoxh5cpElCVESieqKyoqSoneUlSSChSq9lhWwqIOm7GUWyT5jJL5VoRPTyBM0dYmlQUrTreNx5F0RwYFjNnSZ5HWyZM0ZT25aFEORQKIdPgRpCbGfs9wU2gTMlO/9XMVozAJmZ0t4R0cvZQQBmCnoSpKiz6lllTC26K8zGpchzuTEqIqcyVIcEO4O8ldSGqjW0bU0ZcfhwO0P2ROAJOISSCwE5BSeNFS3AYC+U90KJn7PMdJciT1l2XLnJVT8BKVX4V5R6qZikgFaCAVAP2kvbtIKkjTtEVLRuZjUkEAh7FiCRqXax3TeNX+maR4djdnzJKMypU2Sy2UJqciQSCQplMtix9ksaOXD14PGksoKJSzENR3vRvkx9CS57hgacNPKFmL6MYWcSqbhpSlOd7IEruR20Mo+JikaPJZe0UEMaeJ/SCZE1JzMXAYnxpx1MdnjP2Y4RSsqFTpJyvuqEwXZyJoUrwChAcz9neIlSZ8rD4iSuXPCesTMlqQohBCk76M9QQ4cbpchiSYaJTPOdkSj1MtgSSVUAJNzp3A+UNxOOQ5UDNlJTo6moC/PnF2L6K47CrQeqKlElMsyiJmYmWvMEhO+/VhZ7Oh1hRMKpSvrkLl3fOhaDbQKbXhGXEJh+HxSkoEyYllMsKA4OG1OlbxHH4xI3iWBYBgSAw4CrMIFxOOoMyEf1YIagB40SSpRch3F9YmjL1WeYoErVNGXLQUDF7BypQA4JFbsUShMqYOqmF3BSCCBdw4LeMbxcxwGJ7MsWp2kvpaKcHKC5agC1kDgAkBnbvaLsThFGuZJAQpTPXcY8DfhyuHiYizltpK+vXyLeQhn0OU05f8AdnT76eXKKZeHQVTFLD519WnilRSCFNy4vBeyckufNZRbKp90slyCPngI046JY7w00dWi39Yffzby7oHkzt4Dnx5d/wAIpkzx1SWUntktrVR04xDCl1FyzcX7hHNo2mJpM1ps2rElTOWus/CG/ROYyJv95XyEETMOQGNdXbNx7+HrE8FhsmbKABQ0SAH7hSK3aIluwDpac3UOBab550wwwK8yZQpSRKBoLBAHj2vMwHtXDCYU53DOAUkEVIcsUn36RKXJdKUgkZerY8kNSh1aI+gu7GipA8PGOf2zjjLm5UgNlSaubkg68BD2aaHSOX23LUZvZUQyQ4BI1NwNHjMFs1J6LDtJIZglTlnArycc4ZLm7rNYu5JoOHmXjnpzBaQC+9bUbwb0h9Jll9a3tb3cI1JUIu+zFrOV9Dc/rGS5EtScwmpJCTTMxc2SXLAcw/jFeKGVCrFknXkW9WhPgyQg5XqtILAGwJGnOERJ0NjhiMqtC5FQe+w7rxk9JVZPGz/CFeFmHrCS9b/qBBeMxKkIzCliL2NiGNbGFbF6JhCgBusRqD+bRCVuqJYO5v8AeL0u8U/vVqG7c2JZ+NBF+Hn5g7fJhRLsrCSCVJzJcu6SR6gvE86/tr/jV+cXBPGh4EenKA5+J3ld598Cn0PidpBJUlQyMUglRGdWbKoKQEqzEJAUFOHcOKAmAMVjVS1srrEISUpPZSCouyal1uoJAIBDmhvDyZs6UtLkVUAScygpwXCgxNRQgtQ1gfa0syZUybKSuasEFKEiUlTrWkHKoJTl4nMSaGOKjbpnVypWL52EWpKcsz6MHDqyy2IHaSoTBly7z5k1pzgTavTrCSVFClrUpLbqEKU1N051gIsoFwS76wm29JxWKlS0qXKwgUo5wZqpkxQZIRlygZ2JU6aWSXpAP/RyrELKyuctRLnKhMtLv7UyYFHySax0cIR7Zz8jZ6FsDan0jDS5qUrT1iSbIBFSnR60s4je2MdlkT+qy9aJM0y0IZUwzMiikMlyDmYDVzaA9gbIlSZKJAmicJYUnIPrAkuSc+QJSo5iQ6xlszQ4lTlgBpYSKPnWlNNcqJQX5FvCNKkr6DPF+meGxuKRLXiMNMIQpTKEqcVssJNUlG6AwDklyDWFGHxuJkSpSUrmSyM5BIO8DkASnMGUlJQWZ07xj3majrBvrcuGyJCUhqjtZifMa2hDtDohLnLzTsPImffQ8uZowUFFSZmpfOnSmsbztEUUuw3Zez0TcNh5ueckqlSlqKCleclAJBTMQrK6iexl8II+grBZE1C20WFy1AOSc1FuaMBuu0NdlSEIlIlpOUISEpQQGAFhq1OZgnqXo2vferN4xzyZXFfhyGG2umYp0ELISHCCFKYs26glTuSagNBicalQIBctUCpHMgOQOZjnR0dcJKkIUA1ApyKeznTS9szQSc0qWxeYhIcpWQTStRMcdxHCkejFnJSC9pTR1uBr/wBZbzwmJHxhpOUSQLjKXBrchqGjMFP4Ryi5vXGVMKJktMpedwsgg9XlG5MExBcTVWAsKwzVtQPuqYuzTUrQGs/WIEwCgJrLGgpeM0ykcV0JwMztYWUDxlp6o/8AlZY5zFfsjkEqMqdNQXIAWETANWslRFtT3x16toKS7oWoAB+rAm3tuySqYPFAi2TjkFRS+/cocZxTVD5h4jSAo83nfsyxssnqpsmYl6bykKNNULSUv3KMc9tPo1jEEKm4adUDfSnOkh3DqluEmtiRHuSZqeNr+EawzhKS9QznV3/WAo+dxuqyuMwUCUmhccQaw62ZhUy5KsQtaQZs5SMlSoMCrMVAUBLhj9knUN7bi8DLmjLNly5qeExCVjyWD5windA8FMQ3UBDgVlqUghnYhiUg1OjVtAlHmGIXLCQElN7jzJJuK1gfrUd2jgd1Y7vGfsklkfVYman+8QiZ4OnJCCf+zDGpfKZEwA0aYpJPNlpA8AfGJ2DnNp9YohUteUBGWqimrqLsA2o10h0vFuoqS7NStqkOAL0rC/F9GMZKO/hZw5pQVo/4kvMnweFwmKBIqCLguPN4UDokkKoKVDB9fHx0gSYpKWy3U4QGFTUty7N4WoxywKH4xtO0VAv/AKa2s14mIsYrCjSz0OvD840vBqbThRvgx9IGG16NUcbebRZK2qHO840oAR38YmJbK8Rh1ZQ5N7cqa+PoYkUlIDNrqad0FjaIyFru7As4AsQ7HU+EB4jEEJzserff7JLs4IF9O6DiaUiGNBUhQNiK0INeD0oA0BS8AUjdUWcK3kP5FJ5Qbitq5JYcVcEhi4BGYO9HKWHInlG17VlBZSVKS1yUkiwPs114QqiN2LZGDUFF2L8AqnHtANFu20ONxKic1Wcix0FriHKxvAXpRnryPCKPo7qqlzoWqAed4m7suqo5iaK38CCDwZjeGuCkEywyb0fKC3dV+EMjhwUuCTQmpccmf8oCOHym1jTdBoBVgkglnduMG7IlRZKVwo/NYfnlIrbjEf3DKVvKC3NSygzmpakWyeDhuAUsAcsihYREY8aKS2m8v8oR0Vn0aJiU0ISkjQsDpoKmI4rGOMqUZgb5sqEt3q3ndjRJiQ7Q/u0fywNOtHOt0b7RooLGqEOGBlITmB/HMBSr+AcYgvDIX209bV2nKVMD8UpWShNtAGjeE9ruiZ+MFttMVXRZ1irOUjgLeDW9Yi4PPu+LW8Y2nseJ+EbRp4e+K1irM3ZNKH18/wA4klhWMnflEJmsReyvRKZOB08YgpRIYKUOBBqO53HpEYkmNEFeI2bMSl0FMxkmiwJaydPrJbS06u8o+EKMbixvhcnEAJd80iaUEVCsk6WkpV/yvo8devs+Kf50wZK7XlGsnFWZ70eeIl5kKEopm8QlSSpJYZkqZ2U2hY8tYEnKUWSErPZplWAd0gg2BDtrwhl0z/2nhu5X+aD53aPd+cVSe0Sumc/idgpmAvJmJeorKWUsXDMSQRowJ5wr2mZ6VHMpc+Scjy5gRMSkgNlMqchWQboLpALk1EdomF/SC8vx90belvZ1VSb/AABTjwZcgqTMHX9Wg9SteVDgqUTLWJkoBwUlQQGe4uDMdtjqEla5iQjs78uaGJepmSusCU98oaVqIpw39WnuT/6ggLpF/Yp//d5v8pitaOZ0UraMws0pSwQDmlKlzUgmgzBKhMbulm8TG2ZSVJlrmISs2QpQSo8kpXlUo8gI47pv/Yf/ABJH86Y7Wb/stX4Fe6JVGbChPDVp3098QkM6jxUfTdpy3fUnWOS6Hdkd6veYdbMse8/zGImbGxLWof0gXaGBlTsonSpc0OW6xCVtTTOC0WjT50iXDvimRHjegOBm1OHCCAwMtS0EdwcpPiDCTFfsmkEHq8RPSdM4lrb+EIf0jujGH8oUDynEfsrxIJyTJMxIepK0KLfdIy+SjCLG9DsZL7WFnEcZaetHiZWYJ/xNHtuH7cz8f+URb7UBR884mUqWyVhaCbJWCk+AI5xSoFiH5Hxj6I6Uf2Wd+H4GPCdo9mJYoSzc6kBKsx3nrexGsWTkJUSSCCbsfgbRai3zwMaVFoyFo2kRYqHLTxETn7QJSQlTEgChKSOcAKjX5woWFYPaE1KmcmWxYEAjzYnV2i36QlRNQC/ayp3RqHBCmBcwul9o98Ey+0O9HwhRq7VjTaSsi5iJYo6ModXtBJO6QzVNjZ4AQQwfDF2qy5iR4JCWT3C0FT/7f4/+yYdKvEl2K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malta.cc/wp-content/uploads/2009/11/passju-g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8774"/>
            <a:ext cx="3785890" cy="25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7" y="1196752"/>
            <a:ext cx="43924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t-MT" sz="4400" dirty="0">
                <a:solidFill>
                  <a:prstClr val="black"/>
                </a:solidFill>
                <a:latin typeface="Comic Sans MS" pitchFamily="66" charset="0"/>
              </a:rPr>
              <a:t>logħob </a:t>
            </a:r>
            <a:endParaRPr lang="mt-MT" sz="4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r>
              <a:rPr lang="mt-MT" sz="4400" dirty="0" smtClean="0">
                <a:solidFill>
                  <a:prstClr val="black"/>
                </a:solidFill>
                <a:latin typeface="Comic Sans MS" pitchFamily="66" charset="0"/>
              </a:rPr>
              <a:t>tradizzjonali </a:t>
            </a:r>
          </a:p>
          <a:p>
            <a:pPr lvl="0"/>
            <a:r>
              <a:rPr lang="mt-MT" sz="4400" dirty="0" smtClean="0">
                <a:solidFill>
                  <a:prstClr val="black"/>
                </a:solidFill>
                <a:latin typeface="Comic Sans MS" pitchFamily="66" charset="0"/>
              </a:rPr>
              <a:t>Malti...</a:t>
            </a:r>
            <a:endParaRPr lang="en-GB" sz="4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0152" y="4570567"/>
            <a:ext cx="31378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t-MT" sz="4400" dirty="0" smtClean="0">
                <a:solidFill>
                  <a:prstClr val="black"/>
                </a:solidFill>
                <a:latin typeface="Comic Sans MS" pitchFamily="66" charset="0"/>
              </a:rPr>
              <a:t>...u anke </a:t>
            </a:r>
          </a:p>
          <a:p>
            <a:pPr lvl="0"/>
            <a:r>
              <a:rPr lang="mt-MT" sz="4400" dirty="0" smtClean="0">
                <a:solidFill>
                  <a:prstClr val="black"/>
                </a:solidFill>
                <a:latin typeface="Comic Sans MS" pitchFamily="66" charset="0"/>
              </a:rPr>
              <a:t>ikel Malti.</a:t>
            </a:r>
            <a:endParaRPr lang="en-GB" sz="4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078" name="Picture 6" descr="http://upload.wikimedia.org/wikipedia/commons/f/fc/Malta_Pastizz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97" y="4238726"/>
            <a:ext cx="2317128" cy="24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24.media.tumblr.com/tumblr_lncsjp2rsp1qjzzcco1_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38726"/>
            <a:ext cx="3258008" cy="24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40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5574" y="7937"/>
            <a:ext cx="8983219" cy="212365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dirty="0" smtClean="0">
                <a:latin typeface="Comic Sans MS" pitchFamily="66" charset="0"/>
              </a:rPr>
              <a:t>Karatteristika importanti fil-Kultura Maltija huma l-festi Maltin...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" name="AutoShape 2" descr="data:image/jpeg;base64,/9j/4AAQSkZJRgABAQAAAQABAAD/2wCEAAkGBhQSERUUExQWFRUWFhgYFRgYGBcaGBgcGhgaGBgXFhoYHCYeFxwlGhUcHy8gIycpLCwsGB4xNTAqNSYrLCkBCQoKDgwOGg8PGikfHCQsLCksLCksLCkpKSkpLCwpLCksLCwpKSkpKSksLCksLCwsLCkpKSwsLCwpLCwsLCwwKf/AABEIAKkBKgMBIgACEQEDEQH/xAAcAAACAgMBAQAAAAAAAAAAAAAEBQIDAAEGBwj/xABOEAABAgQDBAcEBwQHBAsBAAABAhEAAyExBBJBBSJRYQYTMnGBkaFCscHwFCNSYnLR4QcVkrIkMzRzgsLxNVOTohdEY3SDo7PD0tPiFv/EABkBAQEBAQEBAAAAAAAAAAAAAAABAgMEBf/EACERAAICAgIDAQEBAAAAAAAAAAABAhESIQMxE1FhQSLw/9oADAMBAAIRAxEAPwDukpeN5YskzMpdniYn1NLtTu9+hj6DbPFSKMsbKYKOJf2auS78X5Xr6RhxAru3599bVv6Qt+hSBssYBFwWKUs4vzJ4RIzr0v8Ar+beEW36FFDRjRJo20UyQaNtEmjeWAItGNEmiKDVXJTD+FL+rxLBjRjRk8shR4JUfIE/CJJTQPdg/lCwaaMaJtGNFBD4wFhy81VjSjOSKtXwDQTnPWAc1eQRLJ7y6vIRzwnZcSTMAQErFVOAR1hL9liAASDxN45SdnSETpgI0kvXv9C3wgWftiUjIVTUBBCiCTQsUDd4sVWF6DWLtnTkrlJKXIypdwXBIBU76ufN+Ebys50XNGNE2jGigi0Y0SaMaAItG2iTRjQBFoxok0baBSDRjRJoxoAi0Y0SaMaBSDRjRNo00ARaNNE2jTQBFo00TaMaAKGjbRuNgRLBpo20bjbQsEWjbRKMhYNNGNEoyFkNNGNEmjbQsEQBrQXJ4DWF3R/EGbITMIYzDnY+znAWEnuCgPCGREQkSwkMKAFgOQAA9BGX2aXVCzpUD9CnhNCpKUWUf6xaZZ7NRurNdL6Q4mCp7zFOKlgoLh2BUO8AsfWL1XPfD9J+A2MxaZSCtbsCBQOalhSF+H6TyluwmABnJSkC7fb4wL0q2zKSlUkk5/q1Hsszk3d33TRuHGOSk4xMuUZb5nTld1PQku9Wvx4R5+TladI78fEmrZdtObiOszKmEiYotVTAZaABGUWCR4czFOG6KKWkPMTlcggoJBFCXBVUOTSI4nahWEBuwKMhdaZSS5iUrpBNQlgAz/ZDuaXUuPO5SZ6FFIJlbKnpmIE0pmygtXMIDl3RMT7TAsHsODEiZgfqzMKVImJVkR1VCUmYZaFkAhLFLLIZ2U14VTOkM4gjMqrvSSEsAS3ZJ1u8VTdqTWbOpuHWHSx3REt2SlVHq0qTlSAHYADy7omRHks3bU5RrPW/97O+BDw32f0iKJaR101KmqQsTEljcpms3c8erzpfh5/C3+nobRjQj2BtxU6YUKUlQCSewtCwQRf2Dc1EPmjtGakrRylFxdMi0Y0SaMaNWZItG2jbRjQsEWjbRICMgUg0Y0SaMaFgi0Y0SaNNFsGmjTRICNCFg00Y0SjTQKDxuNRuM2DYjGjBG4oMjbRiUklgHMEzNmOgpKiCpJDp0cM4cGovGJSUezSi30CpUDUEEcQQR6RKCJOzQkAZlG127tAIs+ijnHNcyrZt8TvQJG2g0YRPAxNOEH2TDzIniYvaISzf8R+fSGSZSXZkuGLUdjYtwoY1ISK27atecZfMiriF2I7Cvwn3RaQ5MXbSxctCGUpIz7ia1JUDQDuc8gI4PbXSBc2YFLIQBVCAQyGIcPbMauSxIoIPm+F8N/pPpUycV2WHVhZYAEqdYNWuRrCrFTQkDMpKA7HMpIFQ7Ak/LQNtXHJmLRV2AFFXLnnvUPrCnpIjrkIlpUkEF3mFgzNQh9TwjyyalKz0RTjEb46UDLdLUAVRmY++7wixGKCKlWWvHx0h0McgySy97JbzGnGOU21KmLGUINFcRawMWIkMVH0p+cDY/HJlgFZLOwudHi1E8tUKD8jqdKRTtDZgnpCSpSGJLhGY2IqHDeMaJTCkDXlDfqpIEsLABWlLEA1LC+Xv1hZkPdy141Hd7oZTAlYkkiYnq8hqgMWpfMGBKKXesZbKkdV0GwaUTJmV+xUO4qoV9I6xM5JLAvR3DEXIZxq4NI81l7TKUKZMxL5agsQ+azKB/SG2H6RTRLlhKJiTlyFRVKZRDzAWVmPZJJ5R1hy4qjnPicnZ1iNrSjOVJCnmIKQoZVsCoFQGZsrsHvw4wZHB7Kxq/phWJalzJqkryqXLDFMtSNEhhlrV6ikN8T0vWhIUrDgAiWQ85NpiVKTZJYsgx0jzLtnKXE7pHStGNHLJ6Tz1ozokIykpCScSEl1zuoQCFSaPMSRR6NxaJzOkWKS/9HkMkYgkqxWmHITMO7KuSqg88sb8qJ4n/mdLG452TtnFqXl6vCBpsuUfrVqqtHWGzdkUILOXA4xQrbmMylWXBgCTOmkAzlH6lRQpIOYO5Dg0h5UPGzqYyOLn9LMWnEDDlOGCyuUgqCJpQDMyWeaCoAzG0fLpDCTiserJ9bhBmE+0mcW6o5QQ8yoJr3cYLlTHjZ0bRgbUsNTw5xyi9oY7Jn67DMMKnEN9HmPvEjK+c0YXYl9GgPbPSnFSJypImylqCbiTlqE1DKU97RHy0irjbEO0OmOOM5SkTEplmbMCU55KgEhSQjs5VpOV6lRDk1ZgCehm1sScTKlKmHKZ04rSJktQZRmTQcou5LEh6l9HhCrCalYol7Al7GxD0PpF2AM2SorlTShQDJUEoJDirhSSDdqg8o82bTtnocFVHscaePOcLtbFrkYmYdoTQqRhzNKRJww3gosCRKsUZbard9D1B2NNFDtTFuL7mGFdadVSPSuWzz+OgDavS1UmcuV1aTkI3iTV0oVYN9tr6QIem6zZMq7VCzxe0zlHNTZKlLBLrUWzqSXCmSwIKpgUzJA8hYCNydmgpcoWL0GUBnOnWXrHmfK/Z6VxL0dKemczXqR3IX8ZhiqV0zmE1XL/AMKEkDzU/OE8rZ4aoX4KAs6dF9xPdGTNkIPszD3q9Dv8OEZfK/bNeJekPF9MpgbJOIGbeIRJzM4BZwz9rlQRWelazX6ZiRxZOCpWoDyjRmvCb9zo0Qp24t6ZmPv5xWNnpILpmUcVawdmGap3b66NGHNPZrCtDsdK5lQrFYg9rKypSTfdKsqQHYVYRWrpIkms7FdoM2LmDduzIUHtwhTK2Og3lk31AHgAr5rGv3FL/wB2oV+75M7fp4wzQwYxk7fbN1k+cuqG/pU8MB2h29aRYjpHJzOQoit5843ZrrPfCdWyUkdlYDEdiXmobnnTQVpF0rZqAkbir/ZS5qzkO4DcNIZoYsvTtOXvZ9/MlKQ6iSMpcs96FvGK52Jw6ic0qWQSsspCFAZmCU7yT2Tbv86foCA6Qia4JAORJuApgWZQ4U5XikypYBKkzgCzNLqKZm1d298FJEcWXqm4d1ZZctAWVHKiWhKak7oASAQBSsTVj0NRKAaPuU10AYUPpAiQiYCllgIUGaWEq3ndwoFxSha71isYaWAsZZgJZWUSszAUSQAkkuKm9SbWFtEplysUlwWrSyVaNUeb+AjJuMcMyjayFkhgTSN4QpSpJR1hOVSQFSMoLkKdTJTZ2DEU43gicxBdJ8EMBV+Jr+t4jkrLi6A17SajrAaroUCBr7PGkQOOSHd8oAHYLACld1jQekRlYRKnSTNNUqLpQDzBzJqOHvgbB4cNlUZhyuaJLsoKQRajhL95V3RbRKYerEpIYsKZTVKSbUJNRbleKv3hLFMwfX6zV3dgftV9LUimQhO6p10IB3B2QolPs3+aRbhpKMhLzaVdq1d6tZjZqCFoUyI2nJ0N6BlKU+lwW1av5GLBtxPOjCjm2ZuZuYhs1BykFUwjMySUuybDkDX0EES5CLb7EBxkSEuAeWp4+kRyRUmR/fIDgjQU7hT0iY2zYb26aVNykI41OWkEFUvMVMXvQajmBSxiz6UmpAXU8NedImXwV9F6OkGVaVpWUrSGCnS4GUp48CfMxYduKWCFKcAIFVOAEAhAuwZKj51eLl5FDKEmhDbqXcF+EEboFEkBrMG8mi5fBiAfv5QAAmHKMjJSQRuL6xBobhasw510iUzbq2LzCKLB32/rS8wHe9oivFovkoSApLKAN+XIUp3aQOQguDmNXFDfyejPFzYxNJ26oDMJpBzBZIWQ6q75IN2Jrzipe3SAxmKIYpYKUd1VSkh7E3FYtAl5KpVqWyD8q/rEUS5VTlKnL70sKA8CloZ/CYfSk7Yc5ypZUGOYlWZ0kZVAmrhgxejCNfvc26yaAAaBagwV2wkaA3ULHV4sGHlFwM28kjsBgC1U7tFUvG1IljMa1OqA4cWBy0hn8GP0CO1bjMs0ykZzVLvkr7OoTYFojN2kVEKUVk6nMSSaMSSHJaLkSJCWdRNEXSmuV+1uVUp62fKLRTL2fJNlrNSagNoWACOXEmLl8GJQrGB7Ks1y/wDLEk7TNSELY23VNQj7sFnDygUPm3TMfcTXM7ZzlDgPTg0WKlyltUhi4ZAAPEdmDl8Cj9AU7SJf6uYQWslTFjrSodI/h5RA7ZPCZ/zwzySxlCbA0AQHsrtbtQ6njYRK+xK/4KfyiZfC4/RjPGRbZhRwCl9GfKD4xiJhDaOBd+dD5tzgTpLjEGYoqTm3wlsxB30gFVL1rXjBg2iktb/SI0zSa6J4aaTexdv4n8DWChM05c/l4R4ZSE4khKlvkzsVOnedP2nuDyqIu23PCJRmlSkhJALFWpAsggmpjLWzWSoZ9YaaekRKy6vnjWIyJZCEgkE5Q5rUn4QqmzFDEdT1tVEEJo5BBJ9mtlN3RlbNPQ4Sstc108I2Ca3r5W1jBKowv4nudoXYXFTDNCSpJYnMAm3M17tNREIMUktU6mMEw8eZJjEoPqYWI2hMCspljtEPvNdqXf8A0glYuhpOXXSpGvI/lAU+W8tmIOhr3eP6wcmQNXv+f5wHjJ+VJZJWORHGxsxt5wXYZLDKLFxdiPIH84glZ7TneSLUIY6NFcjaIWQBLUmjl8pDMBoS3b9I3MxKZaqpNQOyKfLCNGQyXNoHNdeetIk9aHWBMLtBMwoSCQWOVwQCADY+EbVtGWkkKValjzBDmmkKFl5XvWIpdqXMVSkHOo6MB6q8rxmExEuaT1akqZnYv4N3RuSoAm9he2vz5RSFqZdA/KNJlbrfDlGKxKRQkWcaHvaMlzwbKHm8ShZGSDlqCOT87xGVMBZqWi5SmH6QJIzAaioq4Zm08YFReqYATbm/A0+e+Idaz0bxu3z6xrNwIPj86RXNS4cAO+65OnvjWiFom05tYe6IpxHxdn+MVKkEqBawGur6RWnEEEghgCeZq9X8OEKJbLBiC7EX4FzY6RUrHqzsAwu5OgIBPzxiuROCiVJzPqfNg4HyIyRIK3c6UKX46v3CLSGyX0rdAUQkuXo4HgG4QIdp1IowLD1gnFYJRRluLsTbyvCorIBS5AJIZiza+6GKZMmg8bRBBO6ORFW90STiU5CpgkmwUAArgbVhZhpQPaDpcas2theNTMJlLFbcHBPxhii5MPVtAAh8igG7IrRNGe0U4jHjMDkSWJO8kPXUMOUCHD5WUcyk3JDgcNT8vEOrJqlKsvNzXvEFFEyYyTtFPsopWmUceUTGNCqsBVtAqzW4wFJnJADZqXIDjiYr3SXGa79kAc24QxRcmFGeQz+FVPf2g9KGN/Tjw/miqcSTYV5kg992gfqDxHp+UEitsVIxpcFMxdSLrWGqzMSQPDhBUvGzC7TFFh/2ZHqmL07KlHsyFEEFimatOrWXmc/PdTP2FLGuIl3quXLmJoLuFS2clrGsdc0csGVnaC0rJGXNluUB2Adt0iDMTi1qwWICyDlXLZk5adYkakmAl7EFkYhBVYBUudLvo7KD1Zo1gNgzFy1ATATmDglbGnAirZTEcl7Ci+qPQsGp5cs33E/yiOex6m2pJ/AP5ZohnspSpcmWhaVZkpAJG8Lnx9I5DbuPnIxZmqplUoSyQGyOoJcDkrWscorbOs30d7Lm68fIPVo5zArH70n/AIL0+xJML8P0stQGgsrlzTAmC2sBjVzS7KSzUJG6gf5Y1GLSZmUk2j0IKrHKrmkbVTUsVK8fqF6d9YMwfSJClBIzVJuCNH17oSHa6F7QlzQ+XNwrWWUAte5jMYtWWUrqjvRA2N7KnbslrXZ794i8qjmen8vNh0MCWmg0Dt9WuvmRHOKt0ak6TZb0RxRmSllZBV1hBLAHJlQRYcSqD+kE7q5E2YAFKQEMFjMnenS0Fx3LOscr0BUy1/gD/wASov8A2iYlQVKSlSgkoUVAEsWmJIcWLEP4R0xTmZyagO9gkTZKJikoSpRU4lgpBZRAZi4PjFG3pyJEpCigTCpeWpKTZa3dn9n1hb0MxamIKnAqxsHqfUvC7pbtearELlHLkQsMGrVNyde0YKP9hv8Ag7PYqUiWhSadYkKZ3IuG9PWCJSA7eHfQwm6JYtSpWU+wSkd0N1TAVcQG87/lGWqbNLaF23ky0JC1AMSUuADUg5Sd0k2vA3R3DS5ijMQQpKS3ZYhRAOqQeyr1hb0v2+ljJyrKkKQpR3cp3HpV/bGmkWdDtpJQFyiDnWvMKU7KEVPeLR0x/mzne6OqnHd90LdtYcql5wopyh3cgMBV94MwDubNDDPShOlbP+UK+kW00S5K0LUypkqaEpYlyZakhqcSB4xhdm30JsIFrUEom5nN0zHYalg4o71paG23JEwAKQstYhhqLu1bco57otiUIn5lKCUqlqSkmxJXLIA5sk+UdP0jnp+jzKhzLmAOandI95jbTTMRaasTS5mISweYaADMxHc5t3x0ctJAFXoxNvH3xyfRIviFOXaUsiv35Y9yj5mOqx0wAPRq1dqd/jBp9Fi01ZITBXv1hRtHasyWoggZPZa553DWixOLc/8A6B+MBdIMcUoSUuFZgLCxcm/dBJhtUYnpIoewPP8ATjBCZpmozpdKkmm9QsRS1f8ASOaVtaYdU3+ynVtQI63OlIKRQOW5WHj+sWSaJFpiYtep4vbm7CIT11pLUkDUOfGGapKTommoHjWFW15yUKRuAgpPAdnKLtV83pERWtF0rE5auw+9LJHzSJTpykhy6QW5A+HlFGzcWiZudW1Cp3BuyWqKdqDuo3iSs2sCoeTfCDddhK+gCTtJFWUz8CyXfXwizD45PZSsDjlIPJ6XilePSglJWulGJUtjQuMwMX4ab1oJzkoBZToTwdrPqKhorIuwmYg/iduFfSKQBy9P/lF0xHMqFHuPXSGOH2QVISoOxSCKr1DxEzTAdizHAJYHfcNxWTcFmYcNdNScHiCZ81D0CUEB7OVA+6E+y8TZmusMLeF+HHWD8NtVK5ikgKzIYEkUr9liSbcIriRSHJSk9pIN9BqGPmKeEAz5MuRKXM3soYkJLEgOzaG+vCJomVDGhiraKAqUpDtmDOQSz63EYUTTY5wU/cSxJBD1qSDWvOsAbRxDKObIU5XAY5mBAJvvAP6iI7OURLSm5Slns7UdtHa0A49WaYC1EyZoJ0cmWQOfZgo7DZmHw8pSlJWhLusgNcZtTpcaxmK6PYYkMkpuCyjcPQ5XaB9r4soQpSS5aYLvQlGt4X9EsWpaZoWpSgDLUlySQ6iDU14U/ONJPsy2rotl7JRLWnKVPmUArMqhcpcB2gv/APn0iYMqVMFBiFvrqCDpBqpKQpLcVN2uJ5wHiMaBihK6tLKUCFa2KuFKpaI7KqR0y1TQDlShXByR+cKNuonTZQBlpTlU5VnJdkkGgR94a6Q5TP8AUs3heKMfNaUS4Sxq9XDMQKj3xhdmmc70awMyUtRWlhlulQL1T7KS/G4ivpdLMwoKQqYMpc5FU30tUpcOPcYebKxTqUyUkMHIpa1HI9Yt2jloAhWrFIFG8RGr/qyVqjnehk5IKgCKMS1xUj3CAelMlJxC1MQrMl6u+4C7afpHU4RKFnKvMSwbOlVQCXvTU24wFjdlSXCQJbsHSQh399oKVSsjVxoT7G251SCliSS76cH5esNpe3kF3IuOI0bhAE3om5dKwgEDd3iAe8qJNooOw5oU3Wiz9hbMCRWha1o1/L2Z/pCjpBOzz5hFQSm3JCR8IP2JO/pAI4cNc5PwEVTNgzSSXSr8JIswoFhJiCNmzUFzKWoOBRObiW3SWJHujppmNnb/AEwtV9I5nppNzLl8kK9SPyhVM2juneUHBKWUrvGtuPdERNmLKm6xZKSkllKvYG7DlEUaK5WWS5oIkgadX50g3pqj69P9yn+eZC/CzurWM24SpNwAe0nja0OulikFSWyqOS+6T2gRUd584PslaEK6IS1DlT/Im7c4b42fN61QE12UAkEhxmSlTaMHUz/dhZgZAUoJI1Tr94J5Q12htBPXEFLBCw9El9xIp6Rr9I+imYrEG7LZWX2TXgHgfEleVlooFNc0IvYtrF6sRJPsjtkuUgFq3avCkDYhSMhyHezKo6rVbdJbximSkZfsG/2v0g799q1Ktfs/FMBSCSpLlqjhRi9DDGUgqE0dYQ60BiEHMSJYrR6AtThAEZe3jUua0bKPg0CY3EiYoHMAACAGNHL6dwi/aaSlSzmSrcdwnLoos2Y15wLPlnMzCiRb/TlCi2WbNm5FPmTZrn7QOo5QyO0QX4/iEJZIBIGXNWocB6E0JbhFxwoyKPVropgQUkC1DV3c87iI0n2VSa0jWJlLUtSgkl1Eixo9LQfs6YUIIUCHU7eAHHlCubITmN25gvcge6NIoEtMAUosUsaD7RNiPDxg96InTseqxqRVQYHi2mtXj0PYuFSrDSVbm9KlmoQ9UA1+rPvjzDBbRxEhSzKmpBSA5yoU4uGzpI05Xhmjp/tNg2LLafVyf/rjDh6Omd9ipe0QVBRAIU2+5ObKAMys5UXJA5C1GgyRlMzcAzKuQDW7DmfAaR6VjehGBnEleHSN5SiULmIcqAJOVKsugsBaEc/9mSCy5E6ZLVdlpExnpulGRQuRXNa8dTNM5eRjDmSHBzICh3KS9XsYltSdM6o9W6VhQIIIs9b8oLxPQHFoqnJNYMMkwAsHoUzMtWGhPfAmK2fipW6uROSaErKPq0u43lpJSC7a6xKQ2WYDaJMoBSnmBwoFnudGpSsUzNpEZkEXQsvwZqM3P0hQcep8hW9XIBBZt02tXjWsHS1IWSVFmTlBJ43atYmIsltia6Vah16NoiF/RWc3W80o/n/WLsWtKs4zJ3UrVVTOGT2XuotQcoH2bhFSyQ+YqlIUwOUg5hu1uWq4pUcYY6F7Ohnz2Vxqq78X074ExSCcSmbnG6wYuD7Tcf8AeCKDPC1HXeO87lw3hcRclaswdIKOrfNqFOWF7MBpGaNWdQmoq1n+dIS9K8R/RSC7Z0F9KKvBZxZFGdxzHjAysVUq1Jc+7U8olJEyb0JNirGGmSlLYZgEm1BzLcFE0+zfSOl2vjz9HUtBYgOkhrgs9Q2msJyqWqZKKUgMrtAizHUX5vwHOGm1paVfVuUpWDzuTUO/2R5wavYTrRrYO0FrlBUw5lEqFgGYtpSrvFe1dqpllK1oMxKt0gFiCxIP3qJPCIbPwxlNLzuBnUFMNcrAseRgDpCkqSlKRmZSVUaoKFaE/eEMd2XLX0aiYjqTNlJyApCgCe8ORmYnziOKmlJUup3UlnUzlTl2Aap4wPhFn6KUl0lMsAjhU8B6xPaKwQQ1csvx3k6k174jRUyU/pAiUohagFFJLbyncOHZJAfT1izC4kLZaS4ZwXAB4lzqOBY8o4nab9eskuSok+NW8Hbwh70LxKs8xHs5c/cpwlx3hnt2REwQUh9iNqhQBSl0qWHY3Ll3cOdLwImdnWUsKrc1rqS4i3DSh1aaVM01/wAV9fnSIyFh6N2jw4fOkRlDJJScwzMTQMWYvysYnitnIWQ4BFbgGw+8/wAmECtqSlqWhl5kqXogpISdHOZJ7oYbDnoVnKCSxALghizmnfDGiqSZD9xS81EsRUNTnoWhbtDAIEys3KVKNOrWtv8AECTpwhtNkTCVZCQxOXeG8QAeyRUV4gUgLaksoZU01QUk/aGYsLUI9aRVa2ZaT0B4jY+VWXrpOYgFlLKCQbNmDesRm7AnAtkCvwrllxyBUCfCDZ2FeYFkuwY8WFh6wNjZHWKScpVl45beJ+XjamzD40CTdizk3krHcH/leBJskpqoFPDMCPfDacslASnMjI53SUmt2KSx84nPxk1CCEzFAku7kn/mcF284Zjx+hGpZrV/GNmaomp8608YdInzCHUUr/FLl+8AQHMWkrUOqQ2jZ0kcnCq1i5GcGASphTUfNG+MEDaSspSwYrzeOYFu6jRfOlSgUjKveDkpX2TRwy0l73jP3dLIUc60sH3kg8bZTWLkhixeuY5f5uT8YIlY4ZZaCDuLzElmsQwD84sk4BKyyJoL2dExPrlIEQOzFPurlKa4TMBI7wQGi2hTIzZyD1lA/sbv3BalKvFgEv7vpEVbImj2CRxDF+5jWK/oa/sL/hVFsh7tPws4L3US1oVkKiJkyUsF94JStE1JDMwStLvpHF9JusVNSgb7rKQSQlSeqmKJQKKBKmqCz8wY9amSZYexNyOL8Q/A68Y4/HdCsKqbMJK5iViY8lQlqlS82soqSTLWMxUC5v4R5s2enBA+wMOsYaUkIBKcwUJYok5lk7o7AALbzWN4Y4bFbwZTMKkGzh6kWoLc4jsfoxh5cpElCVESieqKyoqSoneUlSSChSq9lhWwqIOm7GUWyT5jJL5VoRPTyBM0dYmlQUrTreNx5F0RwYFjNnSZ5HWyZM0ZT25aFEORQKIdPgRpCbGfs9wU2gTMlO/9XMVozAJmZ0t4R0cvZQQBmCnoSpKiz6lllTC26K8zGpchzuTEqIqcyVIcEO4O8ldSGqjW0bU0ZcfhwO0P2ROAJOISSCwE5BSeNFS3AYC+U90KJn7PMdJciT1l2XLnJVT8BKVX4V5R6qZikgFaCAVAP2kvbtIKkjTtEVLRuZjUkEAh7FiCRqXax3TeNX+maR4djdnzJKMypU2Sy2UJqciQSCQplMtix9ksaOXD14PGksoKJSzENR3vRvkx9CS57hgacNPKFmL6MYWcSqbhpSlOd7IEruR20Mo+JikaPJZe0UEMaeJ/SCZE1JzMXAYnxpx1MdnjP2Y4RSsqFTpJyvuqEwXZyJoUrwChAcz9neIlSZ8rD4iSuXPCesTMlqQohBCk76M9QQ4cbpchiSYaJTPOdkSj1MtgSSVUAJNzp3A+UNxOOQ5UDNlJTo6moC/PnF2L6K47CrQeqKlElMsyiJmYmWvMEhO+/VhZ7Oh1hRMKpSvrkLl3fOhaDbQKbXhGXEJh+HxSkoEyYllMsKA4OG1OlbxHH4xI3iWBYBgSAw4CrMIFxOOoMyEf1YIagB40SSpRch3F9YmjL1WeYoErVNGXLQUDF7BypQA4JFbsUShMqYOqmF3BSCCBdw4LeMbxcxwGJ7MsWp2kvpaKcHKC5agC1kDgAkBnbvaLsThFGuZJAQpTPXcY8DfhyuHiYizltpK+vXyLeQhn0OU05f8AdnT76eXKKZeHQVTFLD519WnilRSCFNy4vBeyckufNZRbKp90slyCPngI046JY7w00dWi39Yffzby7oHkzt4Dnx5d/wAIpkzx1SWUntktrVR04xDCl1FyzcX7hHNo2mJpM1ps2rElTOWus/CG/ROYyJv95XyEETMOQGNdXbNx7+HrE8FhsmbKABQ0SAH7hSK3aIluwDpac3UOBab550wwwK8yZQpSRKBoLBAHj2vMwHtXDCYU53DOAUkEVIcsUn36RKXJdKUgkZerY8kNSh1aI+gu7GipA8PGOf2zjjLm5UgNlSaubkg68BD2aaHSOX23LUZvZUQyQ4BI1NwNHjMFs1J6LDtJIZglTlnArycc4ZLm7rNYu5JoOHmXjnpzBaQC+9bUbwb0h9Jll9a3tb3cI1JUIu+zFrOV9Dc/rGS5EtScwmpJCTTMxc2SXLAcw/jFeKGVCrFknXkW9WhPgyQg5XqtILAGwJGnOERJ0NjhiMqtC5FQe+w7rxk9JVZPGz/CFeFmHrCS9b/qBBeMxKkIzCliL2NiGNbGFbF6JhCgBusRqD+bRCVuqJYO5v8AeL0u8U/vVqG7c2JZ+NBF+Hn5g7fJhRLsrCSCVJzJcu6SR6gvE86/tr/jV+cXBPGh4EenKA5+J3ld598Cn0PidpBJUlQyMUglRGdWbKoKQEqzEJAUFOHcOKAmAMVjVS1srrEISUpPZSCouyal1uoJAIBDmhvDyZs6UtLkVUAScygpwXCgxNRQgtQ1gfa0syZUybKSuasEFKEiUlTrWkHKoJTl4nMSaGOKjbpnVypWL52EWpKcsz6MHDqyy2IHaSoTBly7z5k1pzgTavTrCSVFClrUpLbqEKU1N051gIsoFwS76wm29JxWKlS0qXKwgUo5wZqpkxQZIRlygZ2JU6aWSXpAP/RyrELKyuctRLnKhMtLv7UyYFHySax0cIR7Zz8jZ6FsDan0jDS5qUrT1iSbIBFSnR60s4je2MdlkT+qy9aJM0y0IZUwzMiikMlyDmYDVzaA9gbIlSZKJAmicJYUnIPrAkuSc+QJSo5iQ6xlszQ4lTlgBpYSKPnWlNNcqJQX5FvCNKkr6DPF+meGxuKRLXiMNMIQpTKEqcVssJNUlG6AwDklyDWFGHxuJkSpSUrmSyM5BIO8DkASnMGUlJQWZ07xj3majrBvrcuGyJCUhqjtZifMa2hDtDohLnLzTsPImffQ8uZowUFFSZmpfOnSmsbztEUUuw3Zez0TcNh5ueckqlSlqKCleclAJBTMQrK6iexl8II+grBZE1C20WFy1AOSc1FuaMBuu0NdlSEIlIlpOUISEpQQGAFhq1OZgnqXo2vferN4xzyZXFfhyGG2umYp0ELISHCCFKYs26glTuSagNBicalQIBctUCpHMgOQOZjnR0dcJKkIUA1ApyKeznTS9szQSc0qWxeYhIcpWQTStRMcdxHCkejFnJSC9pTR1uBr/wBZbzwmJHxhpOUSQLjKXBrchqGjMFP4Ryi5vXGVMKJktMpedwsgg9XlG5MExBcTVWAsKwzVtQPuqYuzTUrQGs/WIEwCgJrLGgpeM0ykcV0JwMztYWUDxlp6o/8AlZY5zFfsjkEqMqdNQXIAWETANWslRFtT3x16toKS7oWoAB+rAm3tuySqYPFAi2TjkFRS+/cocZxTVD5h4jSAo83nfsyxssnqpsmYl6bykKNNULSUv3KMc9tPo1jEEKm4adUDfSnOkh3DqluEmtiRHuSZqeNr+EawzhKS9QznV3/WAo+dxuqyuMwUCUmhccQaw62ZhUy5KsQtaQZs5SMlSoMCrMVAUBLhj9knUN7bi8DLmjLNly5qeExCVjyWD5windA8FMQ3UBDgVlqUghnYhiUg1OjVtAlHmGIXLCQElN7jzJJuK1gfrUd2jgd1Y7vGfsklkfVYman+8QiZ4OnJCCf+zDGpfKZEwA0aYpJPNlpA8AfGJ2DnNp9YohUteUBGWqimrqLsA2o10h0vFuoqS7NStqkOAL0rC/F9GMZKO/hZw5pQVo/4kvMnweFwmKBIqCLguPN4UDokkKoKVDB9fHx0gSYpKWy3U4QGFTUty7N4WoxywKH4xtO0VAv/AKa2s14mIsYrCjSz0OvD840vBqbThRvgx9IGG16NUcbebRZK2qHO840oAR38YmJbK8Rh1ZQ5N7cqa+PoYkUlIDNrqad0FjaIyFru7As4AsQ7HU+EB4jEEJzserff7JLs4IF9O6DiaUiGNBUhQNiK0INeD0oA0BS8AUjdUWcK3kP5FJ5Qbitq5JYcVcEhi4BGYO9HKWHInlG17VlBZSVKS1yUkiwPs114QqiN2LZGDUFF2L8AqnHtANFu20ONxKic1Wcix0FriHKxvAXpRnryPCKPo7qqlzoWqAed4m7suqo5iaK38CCDwZjeGuCkEywyb0fKC3dV+EMjhwUuCTQmpccmf8oCOHym1jTdBoBVgkglnduMG7IlRZKVwo/NYfnlIrbjEf3DKVvKC3NSygzmpakWyeDhuAUsAcsihYREY8aKS2m8v8oR0Vn0aJiU0ISkjQsDpoKmI4rGOMqUZgb5sqEt3q3ndjRJiQ7Q/u0fywNOtHOt0b7RooLGqEOGBlITmB/HMBSr+AcYgvDIX209bV2nKVMD8UpWShNtAGjeE9ruiZ+MFttMVXRZ1irOUjgLeDW9Yi4PPu+LW8Y2nseJ+EbRp4e+K1irM3ZNKH18/wA4klhWMnflEJmsReyvRKZOB08YgpRIYKUOBBqO53HpEYkmNEFeI2bMSl0FMxkmiwJaydPrJbS06u8o+EKMbixvhcnEAJd80iaUEVCsk6WkpV/yvo8devs+Kf50wZK7XlGsnFWZ70eeIl5kKEopm8QlSSpJYZkqZ2U2hY8tYEnKUWSErPZplWAd0gg2BDtrwhl0z/2nhu5X+aD53aPd+cVSe0Sumc/idgpmAvJmJeorKWUsXDMSQRowJ5wr2mZ6VHMpc+Scjy5gRMSkgNlMqchWQboLpALk1EdomF/SC8vx90belvZ1VSb/AABTjwZcgqTMHX9Wg9SteVDgqUTLWJkoBwUlQQGe4uDMdtjqEla5iQjs78uaGJepmSusCU98oaVqIpw39WnuT/6ggLpF/Yp//d5v8pitaOZ0UraMws0pSwQDmlKlzUgmgzBKhMbulm8TG2ZSVJlrmISs2QpQSo8kpXlUo8gI47pv/Yf/ABJH86Y7Wb/stX4Fe6JVGbChPDVp3098QkM6jxUfTdpy3fUnWOS6Hdkd6veYdbMse8/zGImbGxLWof0gXaGBlTsonSpc0OW6xCVtTTOC0WjT50iXDvimRHjegOBm1OHCCAwMtS0EdwcpPiDCTFfsmkEHq8RPSdM4lrb+EIf0jujGH8oUDynEfsrxIJyTJMxIepK0KLfdIy+SjCLG9DsZL7WFnEcZaetHiZWYJ/xNHtuH7cz8f+URb7UBR884mUqWyVhaCbJWCk+AI5xSoFiH5Hxj6I6Uf2Wd+H4GPCdo9mJYoSzc6kBKsx3nrexGsWTkJUSSCCbsfgbRai3zwMaVFoyFo2kRYqHLTxETn7QJSQlTEgChKSOcAKjX5woWFYPaE1KmcmWxYEAjzYnV2i36QlRNQC/ayp3RqHBCmBcwul9o98Ey+0O9HwhRq7VjTaSsi5iJYo6ModXtBJO6QzVNjZ4AQQwfDF2qy5iR4JCWT3C0FT/7f4/+yYdKvEl2K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data:image/jpeg;base64,/9j/4AAQSkZJRgABAQAAAQABAAD/2wCEAAkGBxQTEhUUERQWFhUXGR0ZGRgYFx4cIBsYGBsbGhsZIBcgHighHSElHB4aITEiJSorLi4wGh8zODMsNygtLisBCgoKDg0OGxAQGywkICYsLiwvLDI0LzA0NCwwNCwsLCwsMC8sLCwsNCwsLCwsLCwsLCwwLCwsLCwsLC0sNCwsLP/AABEIAOEA4QMBIgACEQEDEQH/xAAcAAACAgMBAQAAAAAAAAAAAAAABQQGAQIDBwj/xABLEAACAQIEBAMFBQUFBQUJAQABAgMEEQASITEFEyJBBlFhFDJCcYEHI1JikTNygqGxFUNTksEWJJPR8DRUc6LCRGODo7LD0uHxNf/EABoBAAIDAQEAAAAAAAAAAAAAAAADAQIEBQb/xAAyEQACAQIDBQcEAgMBAQAAAAAAAQIDERIhMQRBUWHwEyJxgZHB0TKhseEU8QUzQiMV/9oADAMBAAIRAxEAPwDw3BgwYkAwYMGAAwYMGAAwYMGAAwYMTOKcMkp2CyrbModCCCro3uurDQg/1BBsQRgAjwQM5IQXIDNb8qgsx+ign6Y54Y+Ha5YKqGVxdEkUsNdUv1DQi/TfTY7G40xK8ZcE9jrJYBqgOaNvxROAyG/fpI18wcAECejAhilBuHZ0Its0eQm3pldPrfEeeFkZkcWZSQR5EaEYeR0zmhqY2UhqeeOQgjVVkDxPf+MQj6jEPxNY1MjD48r/APEVX/1xW+di+Hut8/n4IS0rGMy/CGVP4mDEfyU/yxww5q42jo0RgVLTuxB36Y4sv8nP64TYIu4TjhsgxkjDzw7w98/NMZORQ8YIsHckiPewsCGc9ssbYSSOSSSSSdST3J74FK7sDg1FN7zXBgx0mgZcuZSMwzLcbqbgH5aHFihzwYMGAAwYMZGADGDGTjGAAxkDGMZBwAZwYMZwAaYMGDAAYMGDAAYMGDAAY7RQmwdkYx5gpI0F98oexAa1/P5Y5KbajFy8OeII2bLPy0lZchkkXNFOpNwlSm97gWnSzA6m56hDJSuKUp4oSHYc6kl6c4ADod/4ZF3yk5WHexuLDw6jEqDhtQ6ssl5eHVOy53P7O51CSEZSp1SQai98T/8AZ+KISlVZImy86ORi/JzWyiTLfmU5OsdVELqTqDsVM3DOQRSVRy08pL007f3MpA1zi6lGGQPlJBBSQXsL1Ttky8o3V15orvGeCtAqNY5SSj3FjHPHpLEw7EGzDzVl73Af8b/3vhVLUjWSkb2SXzMZ64G+QGZPmMWWRBVxSCs+7mulNW5rfdzqctLX+oOsMhB1Dk9xhB4Ho3WpquFVK5GqY2hs2y1EV5IWJ8swIBG+cYsLJfhWMTzOh3reHSRi/eaEafXNAG+uKbx4daHzhhP6RIP6jFp8ATtDU0ucENT1ojcHstSOU1/LKUP+bHCs4OpqTC4P3UUqrr8UNRJGvzsAMKvh8jWoOpdLfZ+z+5C8cv1oo85T/wDMMf8ASMYgxcKVhTJ7ry5pHY7LEDlBtfsEkf5EYm+K4GlqUjjBZipsB+eWWT+jXwwo6QSTyAardaVNd44QOaQe2YKq/wDx8UUsMEOlT7StLLel16W8zXxBW8un0GV59l7pHlAA2+GLlxg/mnGKVixcWPtUs8xcLDEMoa3vHXIqrprI2ZrdgWPbHHw5wZZc81QSlLDYyMN2J92JPN229BcnbF4WhHMTXvUqWWm7y3nKgoQkftMwBS9o0P8AeuPT8C6Fj30XvcY4xSOo5lS/38lmEdtQhGjN2S4tlS17a2UZc1irq/IEq6lF5hUCipLXSKL4ZnQ/D3UH9oeo3HvIeEcInrpZGzaD7yeeVrIgY6u7nuTew1JOwOLxT1YibX0x06zFMELOwVFLMxsFUXJJ2AA1Jx1rqQxPkcrmG4Vg2U/hJGlx3sTbbe+H8/EES9LwtHYv0PPlPOn81VBcxRn8C9TD3idgsruFrApE0o53+FHZ8pvrzJAcqn8q5j2OXFhYqxnGcYOADGDBgxIBgwYMABgwYMABgwYMABgwYMABjrSlQ6lwSt9QN7fXHPFo4dQcNmQA1E9PL35iCRN/xIAfqQMUlKyzGU4OTysOuDignURgIoJ1VlJOu5Cl+ap0H7KVwe6Y48c+zmRVElIeYp2Qm5NtCEksokN7jKVR76BDvhbV+BKkKXpjHVxjdqdw5Hzj94fph34J8WJABDUTVEbXIbmKJIrbBWXR1AGmokAvoowqLf8Aw78jVJReVSOF8VoKPC/ihqdlhqS6ohKo+W705Ojrkb34js8LaHW1m1xf46SMRFZESXh7rnkjRi3s4J/7RA3vNTliSbDNES1x7wdr4h8IU9fGDKEjlyApURNnQqfda97lNCAH00sGTUYodLNWcCnWOqQvTFrqy6jUavEx0BI0aNrBhoezBilcRKDi8/Ua1dA9JIMw54SIpf8A75w8rd4jY25sSWZSN1VSLhBeP4yoWaGKvgfPUUZiDyW1mpzZqSqPrYCN765lYfDi/UvhyKopwaKfNAwE9MNmhYMTZGPwq9wFIuhuDdWK4rHCmELtFMgEREiSRBSAqPc1EIF9F0NTFuQFqIx1A4smUlHejf7Qoo5vY6ylTJ7bAxOSwPOjZalbjYvmzrfC3j8IHFJCo0bOR8pXhm/+6f1xPj4bJDwuaJ7seF1yzRkbtTtZyfkVd2/l2xnitExNPIOvlRNHI1/8IxQZrerxH9RhNbJM2bF3pqPWqfyU/hCn2t5bZmjgjCjcl2hDW+qq6/xDHWppHpYWjUhpjaBcveWU5pbHva4S/nEMOuCFVLsV/Zlr2/DCOhvXqVl+mFVVFIz2S2dAyKxNlWWQZ6iYnsEQj5FxbbGe+dvA6Tp2g5LVt/d/CK4aNqiaOipiCkZN3+Et/ezE/h0sPyqvc6vK2ogjiRst6SAlaaJv/a5xo87jvGDv52CD4srTgvhpI80COchsamZugiIC/JG+XNYlr7C5IJCgzKuipZxz5YT7PYJFuJZxHqI4I75YYBbVyL5bkm5Jw+LTd93WbOdUpOKa0b19or3KXwzg71jSV1fKY6YNeWdtWdv8KJfie2gA6VA12ALSvhlq4k0Wg4YjWiVrkyMbdWQddRMw77Da6jFnmgjuKjiJjRIQFigUHlQLuqKnxORr+JtT0gK+IPEZpKiUkxvEctlAGaqyEjUC4jo4yN2a2hJ674ZjbeQjsFFXmxEsWT/d6ZZIc4sUQcyrmGhIcjSFLfBcabh98Kq2gpIWvKSWAA9ngkDm/wD7yptkB9I1by6Ti0U/ApXvTwwTFT70FGCA3cc+vkFm3Oihk8suM1/BnoxaWqouHafs4C01TqdmcXcfR1XTbFkt9xMmtErFR4o9SkZ+5FJEdOWPu2ceuc82Ua9yVHpiv4sUEMLsRTU9TWyaks4IFydzFEWc/PmD5Y3bwtUyszcuKMCwKIc+XTYxx55Af3hfXFihWcGJFbTGJ2Rt1NjoR/JgCPqBjhiSDGDBgwAGDBgwAGDBgwAGDBgwATaGjWTeVUa9grK5vfyyK3fS2HtF4bqImzJUJAdgxd4y19xYqG7DthZQ8VlLoEjhLXGX7mMG/bqCg/W+L9wag4xIVK0kQVrdbELp53z3YfIHCKmPcbtnVC/fvflf5IFHQVS/eSSQl79LFCC3qJY8st99Ldu+HBq1lYLX0qVGmhLEyEejDJUAD8yyHDF6GVDaSCVX2Lmnlyn92RFOnzIwqr6+CJjFUo8Pezx5ka/xXW4b53xkeK+h2FCjhyldc3cu/AKOlqFMdNJy1iBdItIpIHOmdJUswQ7MsiEnc3tY9Y6kZTTcRQBScv3oUKzaWtKhEee+oI5L7WjJ1wh8N+ys0bw1yCVDdQFzqulrWYkoCCQQgGhtfF146s0SrLEpcWCsgAcFTsbsQSBtfyCaEnGiM243ZzatCKnaDyfoQKHgz8Pgl5L8yCOTnIrDrRGFpkJAOYDRg25u4Ydyt4zGBURzAGWOTI6MLgyxi0iqe5mjC5kbd1Qqepeuy8B8RidspYrIguyMhDFDobg2II1INhpfpOhxB8V0jGAGnjzpGzLNApsxGbPmiYGwkRwXW1trdLAWbGSaujJKnKEsMlY6KscInj+C8cVx/gyZhEv8JkC/u5SdxinRLamdGNiG5Z/hDs5/4hY/TFi4hMk0LNzCRNRIS9spOV0UyD8LKbk6aG19gMVD28vFOz2BGQm22YmRJLHv1A/yxSs+6a9gj/6ojQSk817X1tYWF1ZzKg/8hj+uN3pEi6M2aRSM50Cl7c0rmvoFYmVzawOUf3djjwvKpjDPYrzNj3yIXt+jFv4ccqaH2mYoxtArEzPexkcHmNEp8gepztew2AvkWbZ2ZtQgreXj0iywJGlMqLHzBKc2RluZr2IuCDZScpvbMMoAsAAOFFBzJmAImqNFbl2KQAbIWDBVy/hViQdbEjOdOO8TXOVkYxoenKmks1t1Wwukd9zpuD0jD7hNNItNmWKKjQjozkry01LSNt1WGy20JIc3uNEYu2Zy6k4qVlr11zI83AFisZSWMSls1wDmJGZgASybi5ULYW+8FzhTwCu9om9npCCNTIYUUxxggXdmsYs17+97QWPxDcNqteHu6LK0lUWYCONjkhLHayMVWVidSTnJJ7YY1/GQV9loo5jkNmMCBI1P4c5CrYbWTN8sNSUVmZJSnOWXqKfEsdSf93SqWigOmjGWolv5IpFh5KjabWG2NaXwDwigjE1b1udR7TILknyjuq6+TAn1w7g4SKRM8SR+3MDZXnORL/FlsFLW3IUHUi/mkXw9xeUmWWvSIHUiOBQf4WCF2+euLY9wt0r5rTyXyLPEPi2oCiOh4THyfhZ0MigDY5VtGh8rMceRcfqKosBVSs51IUzBwv8ACGIX5aY9F4j4TpWlLTvxCokJ1IpJWW/zCobfIHC8eGFsTHwarZQfekd4QfUZ74lN8PwLlBN6r7/B5ngxY/EdCsZ6qGemJHTmkuptuReLq37NiuYsncXKNgwYMGJKhgwYMABgwYMABgwYnUdLEVzTS5BewVFzubd8twAPmwPkDiG7Exi2xp4fmgCHmvDGwO7QNMzD0UnlgDbzxcuGRUZZUk5Ep7BYUzG/YLFUn56ocVXh8vD2YRrSzuT8byi+1yci5ABudW088XHhvg7RmgyxZ17ZpQw10aMAkDubSMuguDjLUze9HV2duMf+WuV7/BZuG1j0yExTAwAHNCaVrqO11EmYW3zAfph5wLxVBU35EqtDGAZE+9V4/NgS3Wt+2U9gexxUaDw5NS2kevEK75oqaCFT5kTDp/zWOLLTeIqFnEi1TmWMX/7USm9gzJExitra5XTv54YlJavIVKcJ5RhZkvjHCOYGkFJQ1UQ1u6FJACAbaQux+Y/QYl+HKuFk9mERiQ5rATZwpI90CTqGuoAFrgGwx34dxnOvMhhnbqZWXIVswFyLyKhKns17ZtDbE2Z3a0kJ0O95iFX/ACFl0NwRsCp7EYva5ncrLT7lfaBIZc3tBBibaZDaw0PUMwAINrgDQnD16EO8mV1yzIjo66ksuzFh2t3BB6jYjfHfisYkVZVlOUjeIGQXHcAA3HriNEUZYmLMzRuUJKRhrS3AvrdRY9rH0OKqCWgyW0Sms/D34cRRNTNMqnTMIqiF1WzLmBvr+Fr209SPI4V0HhEtTzQi45xjvc7ZLnfFzaiBLOpPvcwjYEyIIz38xfGkNXCKbmu/3bggMpPa40t6jTCKildcB1OqkrxWfTPPG8HPSoUUsxVJW6TqWlyJcHzCA2Pa5OFvhymMbO8xCLGtljWxygm4Fu1wGFz3bUEm+PRaKYCnTq1CLmPvEMNWFu/Va1vS2EdXxeqAyRyxq7SEKuTXKDbQMvmN9rMMJg7+ZtxSeXDy9mQODFxIBTQpT5jd5pOuZwNT1Nex8veXyAw8no4nYmeYs9tTm0UZrkZr3sWsulvdtrjfgplaMtz0ck2DosIue5GU9RB2uAek9saSvOZUh5NQqt/eGNHQaXsTl0sAe4Nyd7jD73FWUbrJdczrT+zUytMBTR5jZXC3ZtbFjJlzFuwsfxeRxKhrQkYqaiRWDfsAsTsRv1ZSxLG2xsPrcWTrUx1ErOXlhpqW2YESxhvwqCXUEkgdjp5Zr4Yyu7EzyMgYi8SlHtFHr1sAWGYi1tvPcgYunvFOmnk78/ZaepHqKsQSlpqiQyP7kaUrsFPnJkuXb0JAH4fJXxDw/NJ95UV9WUc2VYY+tieyxiIsB6k6YsnCeCqPvdg1jd3JLXvdsrXyr5LfW2ve6PjXiymiZoL1Ujk9bJLErn8uRmDAflUAfPU4lN78ikkm+5dvfu9DpX1MNOgiE1TCdP2ZaSQ/vzmN8v66elsUit8U0CE2hZ3v71RVVRPzymIr/LFkg4HTcTB5UM6uN2qIcn0MgU57eQcHTcDEjh/2ZLBeSqqKia20MEjxoBtu0hY+fvDfbExxMpUdNcb9czzniviLmWMApbdwJ3iI8rMJI7/UY88lN2J9T3v/AD7/ADx9B8Y4oIf2HADMV0DuqOSPO4DufrrikcR+0oKxjm4NRLbdHhsw/VdP0wyKsZKsk3vPMcYxYeP8YpJ7tFRCnYj+7lNs3mUKkW9FC/M4r2LigwYMGAAwYMT6TkKoaTNI/wDhg5VAH4n3N/JR/ENsQ3YmKuQMNOAcOE0hDiTIouxQLp5Xd2VUB16jf5HDKLmBVYpS0qEXBkjDsw7EK4kkIPmBbFg5AaFfaJ6dYTqompuUHP41EZErfvAW7YVKrbTrrxNlLZVJ5v2/Of2Gfhuk4fCvMdY40JymaSscv+YR8unUEi9iYzptmF9XlX/ZjEvFPXQx/FLSmIrp3eVFaW2v942KvS+CqOsstHVZpAPdQEqovr0SFXC3N73O/rjFP9mNRFIrrX0sepCuryE5h8IKoRm/Le/piqmn48y8qUo5Wy5P2/ovcPh1aqMmKaOsjYAGRwAXA0AaZdOYOxcIe1tSwVr9mVVSyKaWqpKdM37RlvLrrbOy6+VlKAjtiXwmlrkjWGlkpla7XmjsVd9S4emZEJLAAaByLDa9w4oeIv1JLAz2JZ0ch9NCWisz5VzAtymJYaFSbWAsMdPQmXaVEk87b9/mYp6cvJYiqqpFDxMk14IHBylk5bgl7C7KwB0XVjYYsVRWNA4V0AgkOVXUABXYgKubOSC5KrsAGW97WxSCs6Mwlmafh84IWYuefEx15S5bu5vrkAKkAMCLXLTh/EUo2EEbZ2mswlPUhZ+lXtooWVksQuiuRc9Wk4kiHTcteuflwsPuC1k3Onp6hAsZsYWaXM8wAu5CMcyjLb5EYS8LyQVE9NGZJZZYiwmmcMrMq8yPJEAFyAE3c21IFz26eIa4ZBXQNZ6V/v1vqFGrq2XqbQ5lUkDru3u2HDjHVLT1cBPLjdWUqdHglAkQs2wVDzVPkmgtmwN5XIjG2W97ua6Rb6KfmRlrlgQDfz2kFr7DqI89PTCeGNI4YcwVVj28jbO+ZQp2CljdtiPrhJxXxLDBG6SSGOOOXLcLnzqAHAAsAAyOljsLW7DFeb7UomCrHT1UoCOLjKt3k3YZAdLX0/lhVZyfdiiIZXHnB+NRV0ciI4Nj7pFmIsNQAdly76dhvjtVSNTqpzGSGyorZOaFdzZmaMAFRpbNGVF5PdFxjyjwf4iFFLK00cvWlhYAWYEMuZWAzLcajTHp9Bx2J39ogcNTas9lsy1Bsq9F93vYAGxCSD4tFQi4d1rJGmM8Tt9hpxqKJIxmyxiMWWQ3aLmsDu4zPGAb9TA6Mdd8JKWjqaaJY4mlSarcBGRmljVFNwwe7L176svSPh1xmrjnjmR6aRBFHmerhILBozcvNHmOZl0KZRqjDKbjFo8NVueMToGjkqFVhBI+kcSaFggOnSQMwtfpvb3caIwSKyrO1tUuPEk/2gyKIwwm5fS7sLZ5dNgBl0JubBiNFAJONpKmGNDUVYSOxveSwIbUDMw6Wa2wtZdRc2JwGnjBIRWjEe4QaksS2RVAsztqSBqM19yMtcr+EV9ZMyyRwpSroiZg10tcAwsuh+ZjIt3sBizWV9RMcLdk8PPriQuO8VhrnWIS1ET2uojyyrIraZigDGQfmylfXTRlwrwOI0LcSmSSBRcRsmVbDuyFjGP4VU+o2xJhoqPg8V44gJH0LIjOFO+uuYgep/yg4p8vBuLVs3tEVWjRNrmkBRAvfJlzG1u6MP8AXFFlLPUdLvU8so8fhP8AbLR4h4uqxKlNVrSQAWXkUxkFhsOaGCoLeg+eKP8A2LUVXSlRJVhgcrS0jCM2NtaqCRjv5k+uLdBQcO4f9/Mw5luqQ3jjYjcLCCTJY31s37wwj8QfbbEvRSwCUA2zOxVSNtEF7j54ZFSf1Geo6ccoX65FdH2N1ckh+8p4Vv7vNaVh6gKl7d9dfPDKv+yWsMQjbiMTqLFUmzgAj8NwxX6YQ8T+1NqgZZqUBfKKomit9FbL/wCXCUcYia5hqaqmY7rM3Ojb5ugDbaaxt88MzWhmvFu76/Az4h9kXEoxeNYp/wDwZQT+jhSfpfFIrqGSFzHNG8bjdXUqR9CL4nVvEWD3WySKbF4XsreoCnKPmth6Y6VXiaomjEVS5qEW+TmksyE91kvnH7pJXzB0xKKySTyYmtgwYMSVMohJAAJJ0AHcntbFr4X4QqoyJZ+RSi11NW4XUjQ8nV7jcXW22+E3DuMSQrlphy5G0Mq6yG50VW3QW06LE9ydAJCUUcbF66Qs99YUN5GOvvyarHtru35RismlqXhFt3XqWfh/hqmMuccRSom3sKd5Rm06z1Xa1+4t57Wxw4t4PMsrO3FKJ5GOvNmKMT5WKkDytcWxK4PQ1FamWGijjphr95JIqehOVlzfvsO2+JDcD4XE1qmppiR7yU6zOflnM2X664UpO97Gx0o4bYvyvta/mJ6fwDxHI2lqe+ZnjlEqNl0DBYixY+WlxfthjwHjYilEDtV1DE5eW1OMzHWy25mZl/KwI9BvidFw2lqJ1ajr62BhZV/3VsqgbBTG4yqNd/Unvi107SiPKstNxE2IdiwglCn4QpQrr3Mh129cUlaeT9BtLFSu4J+Of4OdVwCmqiFqamKOUC/LLqZIwL2y5HYR206czL+VMZg4XOnRUTJXCIqYbsYamMk6FZWYZ1IGiFyH7MLaouJ8JkzA04SGU6rFLSxAkjX7shTn2/umkPchcR+HeMWiPJ4pBZTcCRALeTHKLqfzBLA65gb4r3oaIdJxqd5yz4pW/fqy4CWZiYarqkkBjVsrRx1Kakwum8E4BLC3qRmBOZRS0S0g5LSf7o+cpUyFRyXYqDBYajOLB7EZriRbAEllR12WNxA6VlIV+8hLnOkZG0bAll72XUX90jcdK14KqnFiJaWbpznpuw3WUW6JlYEhgNdxm6leyeLNCpN08nrufXVuWi/h/EJoq37xQYHzwVceYZQtiRVMxsM2X32O9rjR1s8j4cFil4eVX3HjhALkchrcss+a5Jkym4sLMVG2E1Fwuy8pryNGqoxcaVFMAcsYb3c6nLc/gQakAHHWi4jJPGqlmeqpWFnZQnOgdlOZbC1lJCMALi6311wy3oZHNrxf2I/DesUsbxB3NPmAbUJLGUXquxtaMqMxNzYd9MOHpHVbsyJ93zMup6VOq6DTzJFt7a4jeGHvxaqKm8UsSyrbYaiMi+1rqdDpop3tiwcUmTUe9amk011vrbbvhFWE3ZLidHZ68lG0UVUUzCdgrh0MSydRa1iNFAI0v2bud8SKBkiDM0aRoycyoBTpeNXKCRbDUxPlJGhsRqO0unqY+fp0/wC6Iut/hQ3Hra9vphR4xris1JJChkDO0Tx5VPNjkLI6DspIzDS2rre+LUozTtLQna6s5Uu8Z8CU9YKqYT6IJHs4XLlKHqkA2KSEdQBsTlt2x6TLGqtmhjXO9szP8MaH3r3sALkhRa+a/nirqwpslNEebKmVXsACwAPIW3cCPpDXt0Mx8wypK4TIw5gIjILyqbBnQlrAixYIRbsrWbbYPtY5bldjOKpE/TB0qPiH4WPvAjUA9WhsTrYjsj8ScWnVORwpBLOxszm1lsQGLMenMtx0MbgEGzY7VNaZAVhJiiBIkewzNcAB4xazXuADstgLHRcTIXhgW2UKZNSgUZ5iAFzvYam1rsdB301wW3sE7922Qg4B4Uiidp57S1UoBlCljAXBLBhGxOY3tYt03F1AIy4m1/FWLFGYBgL5VHMcd1YwjpC6HrlKgdlXHHivEXmJihuHO8aMQQSNppUu4Bt7yWByjr1xSOKcLjMnJq6uWY+8aDh8Pc2uXyswv5lyW13xXGnkP7KUFifXXTO3HuKcIWbPVD2ubYdZmY+SsEyRabDqc+d8TKDiFQ2tFwWlpkI/a1YSM288llYj5XxFigeMiLhi0lEfiDDm1I+ZUyan8JI+WFVd4WEhvXVdZKSe4jiAP7skpb9Ev6YjFH+yZU5t734fJZYuKZWvUzcFZh2jiDEegdpExniIpJgGzU6Du8lLTTRjtYMsgdf85xS/9jqIGwFWR5hv+VMR/PHF/DNGj/c10tNKO0mTv6ho3H+U4MS/5aJdJrOcH6/ol8b8P0YNmFJ1AMrRSy0rEenO5sH0up17b4qXiLwx7OvMVnyHYSKAT+5KhaKX+Fr7nKADh9JwmrQleicEE5qe2cjbM1IwUzDzJT+LTFZXipjzmImJ9nRReKUXsQ0TaDzysCvottbxk95mqU4r6X5PUS4MOf7eH/daX/hn/wDLBhhnIPDZ3VssK3keyqQCWBOlkA+I7XAv5b4tvBuCUtGRJxOZBKDpTIOa6j86g5VY9gx6e4JtZP4ZWdw0dLlhNrzVBbLlj8jJui2vcLq2t7jQOuFV8cEqw8Hp/aanb2mWPMb7ZoofdiUb52uR3sMUdhsHJWZfJKI1USyNw+V4t41qagxAjWzGMOiKPzZWc97+9hfSB4boo4JB6e0Sht+7q2Y/U4r1Vw5GlCcTrpqqpc29npjzCGJHS0puoP5VU288Xrw7wekjZRR8PSeqXVmMjSRQdxnqDdS/fLGpPl54q0xyklnmvyaL4MmnvnSNVIN3p+I1F/kBKjL9DbHQ/ZxNH1x8QqQotZZE5wB/fXMun7oxZuJ8QqolCikedrf3TCnjXyADS5j87D5DCBPEvEEOvBpWHmk+c/pdgcDhfUmNbC7pvrz9jenoakIwaSnqktZyMqf5xd1Y+jRn6Y2q+FRzKVqYyAfxA5j/AAm5Po12IGiqmmOafaBlN6ilmhN9PaaeZbfKQGT/AOhcWWGBZ1DezvEDqCjqA9zfNyXOVvm4zfLFOztkmN7fFm0vFZM81reA+xOslLAAoYnNzJSwPf3G003BBAFr+9bDem4jS84kycuYqI5o7gQyqbkRF2Cx5wTutrNcBr72luGyAHlukgP+GQWAFvehZmBO+zEC2iYovjXgYDc1nMRvdiy9Ntwha6yxZhpfMl9sWUBNSq3vuuFrHTi/D5IWBQyvTK+ZenLJDICSFPTZhuAy3DZm7lia9H4haOoR42BW5CrcqqmxEkWmy5WJG+UnvdCXL+IHpYFDvZ3UssyWkQLm6Yx3KEC5UE+8OoW1rVdxNK1ihClnIVHA1El+lHAuSpJAVwWsTbMQSMF7biqipO18+siz8CriCzlHCHRXZshY5iNbMCBtoBYHS2gxB4XOkNS0sxjkjOa0dz0izDRmU3sT5Yn8I+ziU08YrKp07LDGLsC1iIzITYb3Itb12xLn+zahjWYu8zcoDUyxjM57aLjK9ulB2TWTei8dW+X6NcKacbNPS2r+1hFxCVZquOWEokaZfu7nUEC4zBQBmttbvixJO5nR4lCKFZI5OlhHI4ZVDa3VS7Kc1tCATa2FyeCKESQpzKmMzJmRlkQgPcjKTl8xvjvxTwJUclkpKoyq9gYpBkdwurRiS9t7bgA+epwf/QlOWbVm1qrcNLBOjGMdGrLi2vuZoK+RaBGcD2oN7PIXuzAOxZFYDU3OYFR8KqtxcnHehM7lAJAgi1C6XzL5stljFgNOkj3cq2wioDPUzyqkb81yOebiyOo1BdmCp94XbICSc7XJucWbh8dHTBkqKyLOu6KSVBvoJJVQE69tPmcbTnPE2WKlcKFKZ2kA6SkeYZTqUjWwCqQLB28zlGtsRjwaolzGa6RsdIo5QjP6yzk8w28l22thNxHjdWihkp3qY31RqQZkLDsQozAgW1lBv5HEAUfEpVaR70asPfKSNKAOxYiyr8jGNNhik2kszVRjK/dfuNuK0HJjyzMlNBsEvyoid9lYSzG2vU6A/hxVavxTQxLy1kMq3P3cUeWP/hARoR++JD6nEzhcsMQeNqk1JcZXSVxIknryYi9iPxE39cb1tGFQyUMM4GzRwiOBk8rSNEJHU9jqdLHtfPKd9Pg6EKMo9528Xn/QnHGpJUtFSVjxdsqMi/5I2CH9BjSWiaQZZqZm06A1OmZPTpmDlfS1/L1V18Jc3qqPiVrXu0xew87GMX/UYUigoZD91USxt+GVVuf4rqo+rYFFdZ+5MqstHZ8tPyhjXeHXUEmhzL5w86Nx65JQb/RT88LImcjLTy89P+7zjqG/uqTY/OMhvQY3aCspieRO5y9RVGZWA/EYm1K/mGZfXEmHxXHUAJxCNWOwmC6j94CzW/cI+RxdYrX164f0ZZSg5WfdfW9e9xbBWEAiAlCDdqeTrQkblM3cW2PV5MTjvUcWjqkPPH3oBysW6tB2la5YfklLeSuvunfjlCJLBCHk3Uk3MqDTplFllI9Qsg92xtpVyLb4dCzV0Za14uzzXXp5egYxgwYYZSfw6UsDCZRHE5DOTtZATtufRRubemL9wqklanZaJlo6PTn1khtmH4OYNZH36E6VPSLau9E4D7OJM1XmMai+Rb3cjZSw90eZ31A0uWEnxN4lmrGGeyRIMsUKaJGo0AVRpe25tr8rAQ1cuptIunBfEvC+H5zRwtO6rlM81s0pb4I4rFY1Ot2IuBp1XANa8QfaDX1Z652jTtHESigeVgbn6k4q6ISQACSTYAakk7C2PTuHcPpODxiWtbmcQYBlhSxMA3FyQVR+5YgkbKARmxJUR0/hOQKr8SqGpw/uQ2Mk8l7bQ3BUG+7EH0OHVL4f5ZBg4TNISel6+flXY6C0V4gb30uTvjPBH4jXl5aXl0FOxtJU3ylvMGpa80rb6A27G2GS8U4VwuQlnnr61bgytsjW1y5rhT2uczDXUbYgslvLOONTUUSx8zh8NURmcNOESNTtGqZmZmHdjYeV9yrm8QSSm87cNqCO6iEEX3s/tatroL/yxC4d4jnmRpKejhpaa5+/mnanQ662MXLLn90NhnHxMBc7vNIh2dJqqCM3/DUVFYocX7quIafEbGUeH5+TjNJDKwaWGoBseqMNPb5MFdlHoJgMT6asqEUmCuinT/DrQUyi13AkN2WykaZjYb4l0lXBcqyT5wM1lqamosoFzdijIDYaLc3088cuIV9LNHlqKaaxFgpAGgN7WKrbUX1t9cLxriP7JtZw/P7FfG46aS5L5HdcpRXDRNpZbGRcp0B0APc30xN8I+GIqVVKhc0pPU2q2Um/VZmUruL6XB8gSt8O8EhWQyQQyRBrqoBXMoADGUKXIOWxFxr/ADBZwVjmKrqARlX7tQCRoBmcmLQarljNrYxbRWd8C65DI0orvbydBXPJJPPchacBUzC5zt0oSRbUXLX+XlivcV4tJ/Z7TbGWfKNDayIba31t6j64ge3tHwsMdGmlke5BuQo5dgdiLsdO2I/iEFeFUYt7xkb3SDoVX3u+/lpjMqd2lzG48OY24hVt7LQzFjcF1zAWsQwIIN/M32H1xbv7RtMI9As6c2+oAbUNrvZXDHTe5x55WkHhELbFZXHukbhTbPsfliXxKrkWkoqoHWORlY5Sb5wsmp2PxaeuBw3Be+paPEPCjVoZBnjkS6OqEJntYcsZl8tM2ljbUDevcLp6dLGFYadlvcBFqJQfdI50ziONr9lF998O6bipFVCQxtPF2Jd8yaMdekMy5G+ajbE3jXF4qRHllhZQrZZeSsLsnYSNmFjmJ+fprjZstZvuvyM9aFnexEi8UxxXWaoDXFsktUhvf0Rbr6WJt6YiVnjGCErJBPCEe+VnaeXVbZlvzbAgkdtip2IxKg46ahWfh1XTTlRc09TCikLodHVEZRbuVKjuwxVeI+IaaZjTV1FDSzZrlJUIjYkWDCoiCyR3HxkSKQBrbGvBzKfyEtI/dj8eJaKqUpLPTxsRpJEwTX80cqutj3O/9cVbj3hmuhDPS8qdLdSezQh8nvXAUFZVtlPSxJ0OUDCDi3g5WkMdNnjnsGFLMykup2aCoXonXe3uk20zHECg8T1EEfL5jxTQG0ZtrlzWaF1PZSSy3HSc4+LQ7PzD+U9M0uT9mdKDxSnuzQkLe/3LlbH8Sq18rd+gp63GmOnEJpChlRlrKYGxMqAyR32WQj7xPRlbKex7Y7tLDxUkEJT8QOxGkVSfwn8Ep7HZjvqcVylq5qOVgAUcAq6sNwexHfz8vmDiuBXy14E9vOyxu64r34+DGtFVq4CwgmxuKd21Bve9POOoNf4Dvp7+NK6FJrsTY3tzSMpV/wAE6DQHe0g373N8qyrRJEMsYCMP2kY21Ng6D8JOhXsSLaHTE9dzEPMJ5gsM4+NbjpfzI0IbU6WPa1sGd0VdXK0v1+urW38ZJXjDwttm1U2NmHxA9jbS43H0xzqqlpDmc3awF7am3cnufU645YxhtjK5PTcGDBgxJUMbwxMzBUBZmIAUC5JOgAA3JPbGmO9LVPGS0Zykgrcb2YWNj2uLi411OACwR1q8PFoCr1p96YWZYPyRHZpPxS7DZPxF5wbw/T0kQr+M3dpCWhpSTnlbfPJ3C3NyD5i+9jXPDkkNOVqZ7MbnlR2B1XeQg6aHpUG4Lam4Qq0DjnF5aqZppmJY7C5sq9lF+w9dSSSSSSTBI94r44mqZDJIQojW0EKCyI1wFOW1ukaj1C4b+H/DiwG80az1pXOYpD91SobHm1JOmbW+Q33sQWIASeEqRkKSRqrVUpIpVbaPLfPVODoAlmyk6XVm+DVnxXjXIhWno2ZmkbNzCDnmckg1B76tcRKdVW7nqYEVeWY2Heyei6/Q/n4gkcpLM1TV5bmaQBRAnmqOGSnUaWzK0h8kuAY1Dx1pmkkpY1aQdIqJeo33aQtJdlRF1OZjqU0F7YpNSrMy0cHWS4DkH9rMdCSe6qSVHbdviOJfEatmCUFES6A2Yrpz5d2Yn8AOi30st8IlFy1f9G2nVjTvZcubfD5HtX4rVUks8lbISqZ5y3LuSW+7gB2uotmOv4Rthe9TWSNHFLUchpGCiIdAGawW8MQuvrmAOosDhbW8TSnAhpCCyXDVA3ZjbPyz8K3FswGYgDWxth99mPDC0yTEOxZmVcttlUGRiSbAdSJc93wOKgrgq8qjw38lovn8HofE2ECyRqsQ5EQCizROrOSWysSb+41rknqAwqrKmWPg6BgTzSxOZTfrkPUG9QnfzxO4txC8NWHdiS9wr2cZVGUkSdgHZhYbEEb3sv8AE/iKm9ijpkk640S9jmVjqbDtpmPlbXGfsopYm73fP+jQqNRpZCnxVKycPo4rNYxK+pBHUztcfh+WFniFqkUlGZ3DRsH5ag+6Ayggjtcj+WOniHxLT1CRxqCgijRFYIAWKjXMMxtu2ovfTTHLxNxyCohpokbIIUIzZCLkm5v5/PTGrZYRbWXHVxX5aF1aTwtpo0k41H/Z6U5Vs/NL5s2liuW2X5jFpMM0nBjmuVRo2XUWy9a7d/njzKWoXKFDhrHyt/1vi38N8YxLQPSvGxkbLZwQfdZm7m/xEWxO10acJLBxu9H+LiKblLItNWyrw6mliZ80MqnpGUdakMMw1ucm/rh37J7SHhZUZZoQcoW6Z0ugMj6FgGRSLd/LFMi4vCKFqdiBN90y3kuCLsdALi9m1U6jXFw4RxLnS0y51ayyKylgijqQ3BU9Xf0O4OM3YJRU1xNM6M0mmjwOfNBMwjkIaNyA6ZlN1b3hezDUX1sRi9cM4xHxaH2WtsKlQTDKF1J3JCjv3ZB74uQOYOuJ9rfCWjqufZrTWzX7SKq3t6MpUjXfOPhxRY5CrBlJVlIIINiCNQQRsQcbou6ucmSs2ixQ1rQlqGvDGJG6WGrwObESxNfVGFmK3yuLEEGzCZxOkapcQzspq8oMFQD01kduhWY2u5AsrnUkFH6gLduP1A4hRLVAAVEHRKBbqU63Cjtu4Hb78aKiDFdoKsSRGmmYBRdoWPwSHdSeyPsewYK2gDXkqK3UgkEEEGxB0II7YsjV610ZFQQtRGt1k/Gqi5DeZ3JPzbfNmV8VrFnCyt+292XfrsBllv8AiI0bzIzaljZbiso3L06mDmnqgwYMGLCwwYMGAAwYMGJAMGDBiAM4lpw2UxGYRtygbF7aA3A/qQPqPPBwmgaeaOGMXZ2CgXA/TMQL+hIvtj3Km8LU3sLUKyOw5YkeUSNYSM5RTyc+3vOY77j5YTVq4LDqVPFe55VBUcqJY3c8yoRea1xeOkQZlhXyaQAMR3HLHxNhXFX3klnawcD7tR2Y9K28giXI8iq408QcPkgqJYZrl42yksbkge6dzutjucLsMsmVU3HJdcPQe8NPs9M8+0st4YfNUt97IPocgP5mxxT7mA2NpZluT3WG+Ww9XbU/lXybEaAtO8cbNZQAvoiAXZrfIFj5m+OXEKrmyM9rAnpH4VAsq/RQB9MVw559cBjmlG68F7sj49DoY3WQwxacmmWFm7K8rcyRh3vuAdNvLQ0+OWNeU0aAsE6s12vJd9ctwNBlAG3SD54nUNVMtyBL1KVJF0zAsSc5BBf3iLm+4G1sOoxpzmnV+nPfb5Jpz7JZa5dfj0LrS+HIFW87khVzXkfKApO4uRoSe198L62roEU5WjaxtYAknfX3dtPPuMKqXh8z3OSNWAFi+rdtBcX/AJ+eK/VUZVypbUb43z27Z6T/APCMH5X++TJ/kVJZNv1LtS19NdMturXSJ+nUjXp9L6X0OH1PWQdViRYE35EtiBpocmuPPBFMkYkDPfXTlgqEPSGz37kMLW7bnGE8QVIBGcWy5fcG3/PGxf5ilJfC/ZldRz+kufEuIQ5b5u9rGJwdhqQV0Bvp8sV9a6GzFiNCNCGub9wLdra/MYTzcYnkvmYa2vZR22xialflhmL5mJLApZQpHSwa+t9ew23OCr/maeGys/GP7JVRxauWunjopVUu8eo/EQV1OhJAsdPPvjvWeGeV108kiHLe4JIytsb+RvbfvilcKpCz9BDMNbEXB3Go74aVdJLESOUouAWMT5biwaxykDTTTzHpjLT23ZquVeMF5NZeKuaHXkpau/iSfEFY0nMinUIWgRlJ+KWmzWbNe5LQl1N9SSva2KUcPeL1UsukocgZbFlzEBFIAD2uBrqL62F72GIlTJA8cjKmSTMpUKxKgdWcAEk22IuTa2OdWwQlan9O7eUlebciLR18kWbltlzrlYWBBU7ggi3p8iR3OI2DBiokMFsGLJ9n/DIaitjSpZViAZ3zOFuFU2Vbg3N7G1tQD2viJSUVdkxV3ZEPjHhuanigmkAKToHUjtmuQp9coB+vocJse/8AHkoKqJ4AIEVRHyhbJkJHWokCEqoaxa17gWx4JMlmIBDWJFxext3FwDY+owjZ6vaJ316sOr0sD0sc8GDBjQIDBgwYADGcYxkYAHnhKGJprSq7NoUCWGqm5uTt0ggepv21t8UKCwUTAtYE8y+ouT06DX1Hw6HCj7KYwaxyQDaFzrbe6jS7A3+QJ9ANR62lIr1dSuUEcuO3SNLMnkR2v/0ccjbptVLcl7nY2CajTzW/4PC/FqxCc8oyXNzIHtoxJIsRuMuW+m9/kEuLh9q0ATiUoCZBlj+Tfdr1AbAE6adwdjcCn46VH/XG/A5teWKpJpbzaNyuoNtCPowII+oJGCN7EGwNiDY7G2NcZw0SeqO6wpmVQiyEKNFuQVzqGjYXUHo6r7X3xy4hE/xSJp+FL/8Amvb62xI8UcFWKhpZCWZ2dEZitsyrH0nXXbz8/liVQU8tQQlOC7DvoMtunVzsBe29scpzzHrZpLv31F0BKC15C17m7i23SbKB2J898VbjUQhmYvFlkBjbI+qkEXa+gJDGxFraEjFthoZlmaKSI8yMXdR1WFgb3W4IIIsfXCj7WNeIy/8Ahw7tm/ux3GJozvUaGy2VKGJ6srUNd1EsBlJuUBIFr3y6G9u2OSQlrkW0FzttcD66kaD+gOJPDOAVE8bSRR5kW4JzKNQpYgAm50HbFm8FeBDWRGeWbkRFiidOYuRbMbXFlW4+evljTKpCCbvoJ/iyVsKtcrUMKxm8gUkFTkv7ykZveXbSwOoPV5g20TiRVtRnTTNGWIDAdiRrh74x8HPSSQiN+fHPpGwXKc4IBjIuRfUG4Njf0wh4xwWemKiojKFr21BBymx1BI0OCMoSs76lf4kndyVxr4cjW5eJGZ1W762Ed2sGUi99NLG258sPp7v1Z3LC9xlBFjqWY7k3O5/XGPsrBy19gTeBNARr17W7/IYk0vDJppjFDEzSDVl2yqCASSdBuPnhE5d9oZ/GtHHHU4RlwnTyzlHfpsB8zbT1PbHNlV6dpRFnsssgzWAIRiSDYW0Tqv56WucMeIxsmeKUctjcMpULqbNaw0tsR28scaXhxPBzIpBLx1FwwayiI5jlKkWJA+XZrrcYIz7y8UU7KeHEeVYxjYjGMdIUYxafBMkYLjk55RYq7NdQuZLqUy7nXU3FiRbvir49H+x6FT7aTluIUtcC9jIL2JNwNBew8rkd8+1f6ZPkadklhrRfM1mpzmDCCPMo1uDqDezMNb37E+QxSuPTI0pyRCLKAhAJOZl0Lm+xbe2PfJUHNmG96SK+vay9rX/XTHiHjpLV04uD1DUW7qp+FVH8vmWOpxbBK82uBt/yFRygn1oIMGDBjqnJDBgwYADHSKIsQFBYnYAXJ+gxoMWnwzTcqCWs+MHlw++pWQ2JlRx0koNMp/FfTTFZywq5MVdj/wCy3hTETyLIyMEIkBXpWMZWBLb5mcABRYixve9hdvCXEkkqJbzZppFyKRrmIFwCCCbXAFxiu8IgMPA5GW+eomsTpqqLcevvHFf8G0TirgbykS99tGBI10/XHMrQVSTk2dKlJwjhSOn2h0XtMr1UTiRkVVnTKFZCpWNNN5L+YFwE1xQbY9H8TQyU/FJpKdsjCVipFtA++2lrE4qfivgJo5+USGBVZFIB91xcDUdtR9MbNnnko33GWtDPEkJMbKMYtjrT5cy575bjNl3y31tfS9tr40MzpHuHFIFkpuGhyWVpwSQxlLWQ/wB6bcy+2bTE2gAjSueFVjJkjB+7aw94EaOLZiNb9yNDiuVfiGBaSkVEY8mUFc7brbuBYXK6aC2NZfEaDnIiMVklBIWWwyIWtoU+WuvbHnpuTeSyz6zPQRiuys9bobtWMpnkCWZooAwC59Wdk0IYWA097U/piifaih/tGcG4ssW4t/dr2uQMM/8AaYKJAkH7ZotWlvlVWzWsAL/MnFa8X8Y9qq5ZsoUME0BvbKirv9MadkpyU7tWy+BW0yi4JePsW7wBH/u0OoAaaS98tj7g7nQ2O5028sN/CdQV4VAqtYGSckAWJIdbEt6X7f6YrXg/i6RQxBiOmSRm2Bt0W1IOa9jp/wA8HhXjJFMsTPZFZioPbOdf6YTXjK1TxXuaKqtTpeBa/ExLjhgJzH2prWXqsFQ2BOh11t8vLFR+0diY6Ym/vS9gB8B0t6nv6YlcS43nqKNJHBijlLa3KjMADcb/AA/1wr8d1KPHT5SpYGS9twDktc7edvri1BPtKfgyqT/jz8Rv9k+grCNxDGdr7Of0+YxbWqMtRLIBmJihBIYjW7nv1H57afLHkvAuMNDnCfGgU62vYk4t0niFJ2aTlOrFUVRzgQFUkHMSgJJ7W0wbXTnjbtkLoOPZtdbi8cepI5qyJpELFqUGwDEgnN17i7BRa5xVXXJwMBWIt7StxIEJBe2ubQgjdR1New1ONpPE6lnlZWblxZYg8o91FY5TlW512t56448S4vEODRoucZ0kJ9xwJGPUMragXB6t1B01F8RRcsScuKCpCPZJLXP3PJGGNcbtjW2O8cI3pqdnZUjUs7EKqqLlmOgAA3J8seq+AeFpTv7KZS1TU5Q6xklEjUZ8rDKDnBzhl7WG+Kv9nsMa+0TvlzxoFiDJmBkc3uGBujALow2LXuLa2b7N6N/apppcxYQSvmYA3cgC+uhJudtcYdqqXThfI10KbVp2JcHF6Nahg07NERltlYHLfQZs3lrtb0xW/H/h4GrkWJmaoFiyMSxmvkWPkgAk3Ulit+kAAYgT+Hpw9xFKddOhv+WH/jmnkEXDqhSwlWDlsRow5RsL2AK3UnfcYz0YwpTTg9TTWx1FaSPMGW2h3xrizeNuHhHimRMsdREHAWMogZeh1XU5tlYnT3/qazjqRliSZzJRwuwYMGDFio28O8EermWGMqpIYlmuFVUUuWYgGwspx6FwTh7xUsSRDmJcSMQM4ErDW1+kWyhduxvvhH4B8TxQIaeWnWXNJzNSQGsmXK3oBe1wR1tpcg49GPjcEgGjIXWwWUEDttk+X6Y5u2zf0m/ZO73lqdoYRFGqzTSOyliEjykAt3vlt5b+oxiloobBZUlhc9QOYkEG9j6f6a4w3imPf2ST/N8/yfL9Max+KEJOemlbU5btci9ybkrrr39McxRfI3SqNtanDjnCZUvIoE0bPmLZFYAC9r2AIFgSe222K/4o4Y/FHpxEE9oH3R67DlgOxJBJIKkdt822Lf8A7YRr7tNID+9b+eXBw3iUNTWQlaXky5sxkWS2YDUg2AzE2tr5nzxpoPDJPRiqs5SVnmfPssWU2OJfDFustgCwUMNBoFN2Iv8Alv8AP9MNvH/DhBWyoHz9VybW1bqI+hNr+mEVE3v/ALv/AKlx2E8UbnLtaRLqJ2KqLkgf/rHJZT5n+eBn2337Y5SzFtQdCe+FxjloaJSz1NzKTpdr3FsZOUN1sD5gH+Wax/ljtwniyQOWaISi1tSBrcHujaeml+9wSMd14/Hlt7Ml979G5Fsn7K/L36b5tT131wxQFOrmaRcZRPcjX/r1NziSniRyQFA100//AJjhVceR5lk5ORRFJGVV9TzVkB6iugHMNhY2At5W34dxaGEdEBKtpLzHzMyXHQrKFCjS+a172PwjEOjAn+RN7w/2kf4gP1xzl4tG/vxj5g2P8sTB4sKl2EOrsWJ5jDV1IYErZst8lgCMoS2pObGsvilH6ZI5ChAVlEwUMt8xBUR2uDsRbRVvfW52MNQ/kTWQrcLYmJ76e61sw/0P0xy9pb8Rw0HikkPmiAeRizSRtkbMbDMpKsEJFwWAub7jqzdX8SLIpQpLYrlN6gnMCc136NWv3XLsBa1xicHEhVW9BMakke8cdzXMYuWWOUbDyvrhq3iFSRIY3MqklGklLqrm12CKEAIyiwUAAknWyhY/EeMQyFCIpECDQRzBAGLFmYAxtYknsdLKPhxDhFllVkhDmw28NcHNXUxQKbGRwl7Xtc6m3oNcM5fFqOHWSKRlkaRmBmBH3lukdHSFyi1tvJhobX9lUq1dbEDCFMKvYxgFRFlCKjB817MxObe7a31xabtG4mObJnAKJaaP2aPK04MiyBVuzSBmUEdwMtgAB/PXFo4fwM3MlSzKMtgA/UdLWIXcaDQnCefj7Us8iRwxOoJBytkz+9cmwBN+nQkjTW5II3h8WSEAmlDEaG8182gAJ0F9QdNtTptbj1KcW28WbOrGpUSsk7FpBCjNHSmRFPU5IDgDbJpc2FvkAMJK/hSTBWo3dZA1+W7FfesrABujuT8hvhd/tZNlsYGuPzg5vViRbTyCgG+wIBxqfEzH3qYkXW4Mii6IQcljfe2rEm9yCLbV7KKt3kRGpUTbs+WZXuPcFkqBDDUsIGDhY3kQgZXEYI094aoSbXB33OPOeJ8PkgkeKVSroxVgfNSVPz1B1x7G/jN9ebTjlkE5S4fKwylSI7KrWKroSBqTbsfNfF/iP2vkgRLGIVKLYkkgsW1Pp+pJY97Do7K+7ZO6Me1XbxSWZW7YMGDGwyDLgX7Uf9djj0Wi3/X/AEwYMczbvqN+x6DUbY5H4P3v/S2DBjnx1NbN59j8sZ8Jf9sh/eX+uDBiYahLQoP2kf8A+hU/+K3+mK7Q7v8AuNjODHeh9BypfUdO6fM/6Yjj3fqf6DBgwR0JlqR8AxnBhokziQdv8v8AQ4MGKsujSXb+Ef1xwGDBiURIMZTfGcGAhEqbdfmP9Mcl/wBT/pgwYoi71OS4tv2d/wDa4/r/AEwYMV2j/Wy1H60WOs/aj5/6DEqDYYMGOG9EdY6jbELtgwYncG8hVfvL+63+uPP6z32+eDBjo7DozDtu44YMGDG8w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QTEhUUERQWFhUXGR0ZGRgYFx4cIBsYGBsbGhsZIBcgHighHSElHB4aITEiJSorLi4wGh8zODMsNygtLisBCgoKDg0OGxAQGywkICYsLiwvLDI0LzA0NCwwNCwsLCwsMC8sLCwsNCwsLCwsLCwsLCwwLCwsLCwsLC0sNCwsLP/AABEIAOEA4QMBIgACEQEDEQH/xAAcAAACAgMBAQAAAAAAAAAAAAAABQQGAQIDBwj/xABLEAACAQIEBAMFBQUFBQUJAQABAgMEEQASITEFEyJBBlFhFDJCcYEHI1JikTNygqGxFUNTksEWJJPR8DRUc6LCRGODo7LD0uHxNf/EABoBAAIDAQEAAAAAAAAAAAAAAAADAQIEBQb/xAAyEQACAQIDBQcEAgMBAQAAAAAAAQIDERIhMQRBUWHwEyJxgZHB0TKhseEU8QUzQiMV/9oADAMBAAIRAxEAPwDw3BgwYkAwYMGAAwYMGAAwYMGAAwYMTOKcMkp2CyrbModCCCro3uurDQg/1BBsQRgAjwQM5IQXIDNb8qgsx+ign6Y54Y+Ha5YKqGVxdEkUsNdUv1DQi/TfTY7G40xK8ZcE9jrJYBqgOaNvxROAyG/fpI18wcAECejAhilBuHZ0Its0eQm3pldPrfEeeFkZkcWZSQR5EaEYeR0zmhqY2UhqeeOQgjVVkDxPf+MQj6jEPxNY1MjD48r/APEVX/1xW+di+Hut8/n4IS0rGMy/CGVP4mDEfyU/yxww5q42jo0RgVLTuxB36Y4sv8nP64TYIu4TjhsgxkjDzw7w98/NMZORQ8YIsHckiPewsCGc9ssbYSSOSSSSSdST3J74FK7sDg1FN7zXBgx0mgZcuZSMwzLcbqbgH5aHFihzwYMGAAwYMZGADGDGTjGAAxkDGMZBwAZwYMZwAaYMGDAAYMGDAAYMGDAAY7RQmwdkYx5gpI0F98oexAa1/P5Y5KbajFy8OeII2bLPy0lZchkkXNFOpNwlSm97gWnSzA6m56hDJSuKUp4oSHYc6kl6c4ADod/4ZF3yk5WHexuLDw6jEqDhtQ6ssl5eHVOy53P7O51CSEZSp1SQai98T/8AZ+KISlVZImy86ORi/JzWyiTLfmU5OsdVELqTqDsVM3DOQRSVRy08pL007f3MpA1zi6lGGQPlJBBSQXsL1Ttky8o3V15orvGeCtAqNY5SSj3FjHPHpLEw7EGzDzVl73Af8b/3vhVLUjWSkb2SXzMZ64G+QGZPmMWWRBVxSCs+7mulNW5rfdzqctLX+oOsMhB1Dk9xhB4Ho3WpquFVK5GqY2hs2y1EV5IWJ8swIBG+cYsLJfhWMTzOh3reHSRi/eaEafXNAG+uKbx4daHzhhP6RIP6jFp8ATtDU0ucENT1ojcHstSOU1/LKUP+bHCs4OpqTC4P3UUqrr8UNRJGvzsAMKvh8jWoOpdLfZ+z+5C8cv1oo85T/wDMMf8ASMYgxcKVhTJ7ry5pHY7LEDlBtfsEkf5EYm+K4GlqUjjBZipsB+eWWT+jXwwo6QSTyAardaVNd44QOaQe2YKq/wDx8UUsMEOlT7StLLel16W8zXxBW8un0GV59l7pHlAA2+GLlxg/mnGKVixcWPtUs8xcLDEMoa3vHXIqrprI2ZrdgWPbHHw5wZZc81QSlLDYyMN2J92JPN229BcnbF4WhHMTXvUqWWm7y3nKgoQkftMwBS9o0P8AeuPT8C6Fj30XvcY4xSOo5lS/38lmEdtQhGjN2S4tlS17a2UZc1irq/IEq6lF5hUCipLXSKL4ZnQ/D3UH9oeo3HvIeEcInrpZGzaD7yeeVrIgY6u7nuTew1JOwOLxT1YibX0x06zFMELOwVFLMxsFUXJJ2AA1Jx1rqQxPkcrmG4Vg2U/hJGlx3sTbbe+H8/EES9LwtHYv0PPlPOn81VBcxRn8C9TD3idgsruFrApE0o53+FHZ8pvrzJAcqn8q5j2OXFhYqxnGcYOADGDBgxIBgwYMABgwYMABgwYMABgwYMABjrSlQ6lwSt9QN7fXHPFo4dQcNmQA1E9PL35iCRN/xIAfqQMUlKyzGU4OTysOuDignURgIoJ1VlJOu5Cl+ap0H7KVwe6Y48c+zmRVElIeYp2Qm5NtCEksokN7jKVR76BDvhbV+BKkKXpjHVxjdqdw5Hzj94fph34J8WJABDUTVEbXIbmKJIrbBWXR1AGmokAvoowqLf8Aw78jVJReVSOF8VoKPC/ihqdlhqS6ohKo+W705Ojrkb34js8LaHW1m1xf46SMRFZESXh7rnkjRi3s4J/7RA3vNTliSbDNES1x7wdr4h8IU9fGDKEjlyApURNnQqfda97lNCAH00sGTUYodLNWcCnWOqQvTFrqy6jUavEx0BI0aNrBhoezBilcRKDi8/Ua1dA9JIMw54SIpf8A75w8rd4jY25sSWZSN1VSLhBeP4yoWaGKvgfPUUZiDyW1mpzZqSqPrYCN765lYfDi/UvhyKopwaKfNAwE9MNmhYMTZGPwq9wFIuhuDdWK4rHCmELtFMgEREiSRBSAqPc1EIF9F0NTFuQFqIx1A4smUlHejf7Qoo5vY6ylTJ7bAxOSwPOjZalbjYvmzrfC3j8IHFJCo0bOR8pXhm/+6f1xPj4bJDwuaJ7seF1yzRkbtTtZyfkVd2/l2xnitExNPIOvlRNHI1/8IxQZrerxH9RhNbJM2bF3pqPWqfyU/hCn2t5bZmjgjCjcl2hDW+qq6/xDHWppHpYWjUhpjaBcveWU5pbHva4S/nEMOuCFVLsV/Zlr2/DCOhvXqVl+mFVVFIz2S2dAyKxNlWWQZ6iYnsEQj5FxbbGe+dvA6Tp2g5LVt/d/CK4aNqiaOipiCkZN3+Et/ezE/h0sPyqvc6vK2ogjiRst6SAlaaJv/a5xo87jvGDv52CD4srTgvhpI80COchsamZugiIC/JG+XNYlr7C5IJCgzKuipZxz5YT7PYJFuJZxHqI4I75YYBbVyL5bkm5Jw+LTd93WbOdUpOKa0b19or3KXwzg71jSV1fKY6YNeWdtWdv8KJfie2gA6VA12ALSvhlq4k0Wg4YjWiVrkyMbdWQddRMw77Da6jFnmgjuKjiJjRIQFigUHlQLuqKnxORr+JtT0gK+IPEZpKiUkxvEctlAGaqyEjUC4jo4yN2a2hJ674ZjbeQjsFFXmxEsWT/d6ZZIc4sUQcyrmGhIcjSFLfBcabh98Kq2gpIWvKSWAA9ngkDm/wD7yptkB9I1by6Ti0U/ApXvTwwTFT70FGCA3cc+vkFm3Oihk8suM1/BnoxaWqouHafs4C01TqdmcXcfR1XTbFkt9xMmtErFR4o9SkZ+5FJEdOWPu2ceuc82Ua9yVHpiv4sUEMLsRTU9TWyaks4IFydzFEWc/PmD5Y3bwtUyszcuKMCwKIc+XTYxx55Af3hfXFihWcGJFbTGJ2Rt1NjoR/JgCPqBjhiSDGDBgwAGDBgwAGDBgwAGDBgwATaGjWTeVUa9grK5vfyyK3fS2HtF4bqImzJUJAdgxd4y19xYqG7DthZQ8VlLoEjhLXGX7mMG/bqCg/W+L9wag4xIVK0kQVrdbELp53z3YfIHCKmPcbtnVC/fvflf5IFHQVS/eSSQl79LFCC3qJY8st99Ldu+HBq1lYLX0qVGmhLEyEejDJUAD8yyHDF6GVDaSCVX2Lmnlyn92RFOnzIwqr6+CJjFUo8Pezx5ka/xXW4b53xkeK+h2FCjhyldc3cu/AKOlqFMdNJy1iBdItIpIHOmdJUswQ7MsiEnc3tY9Y6kZTTcRQBScv3oUKzaWtKhEee+oI5L7WjJ1wh8N+ys0bw1yCVDdQFzqulrWYkoCCQQgGhtfF146s0SrLEpcWCsgAcFTsbsQSBtfyCaEnGiM243ZzatCKnaDyfoQKHgz8Pgl5L8yCOTnIrDrRGFpkJAOYDRg25u4Ydyt4zGBURzAGWOTI6MLgyxi0iqe5mjC5kbd1Qqepeuy8B8RidspYrIguyMhDFDobg2II1INhpfpOhxB8V0jGAGnjzpGzLNApsxGbPmiYGwkRwXW1trdLAWbGSaujJKnKEsMlY6KscInj+C8cVx/gyZhEv8JkC/u5SdxinRLamdGNiG5Z/hDs5/4hY/TFi4hMk0LNzCRNRIS9spOV0UyD8LKbk6aG19gMVD28vFOz2BGQm22YmRJLHv1A/yxSs+6a9gj/6ojQSk817X1tYWF1ZzKg/8hj+uN3pEi6M2aRSM50Cl7c0rmvoFYmVzawOUf3djjwvKpjDPYrzNj3yIXt+jFv4ccqaH2mYoxtArEzPexkcHmNEp8gepztew2AvkWbZ2ZtQgreXj0iywJGlMqLHzBKc2RluZr2IuCDZScpvbMMoAsAAOFFBzJmAImqNFbl2KQAbIWDBVy/hViQdbEjOdOO8TXOVkYxoenKmks1t1Wwukd9zpuD0jD7hNNItNmWKKjQjozkry01LSNt1WGy20JIc3uNEYu2Zy6k4qVlr11zI83AFisZSWMSls1wDmJGZgASybi5ULYW+8FzhTwCu9om9npCCNTIYUUxxggXdmsYs17+97QWPxDcNqteHu6LK0lUWYCONjkhLHayMVWVidSTnJJ7YY1/GQV9loo5jkNmMCBI1P4c5CrYbWTN8sNSUVmZJSnOWXqKfEsdSf93SqWigOmjGWolv5IpFh5KjabWG2NaXwDwigjE1b1udR7TILknyjuq6+TAn1w7g4SKRM8SR+3MDZXnORL/FlsFLW3IUHUi/mkXw9xeUmWWvSIHUiOBQf4WCF2+euLY9wt0r5rTyXyLPEPi2oCiOh4THyfhZ0MigDY5VtGh8rMceRcfqKosBVSs51IUzBwv8ACGIX5aY9F4j4TpWlLTvxCokJ1IpJWW/zCobfIHC8eGFsTHwarZQfekd4QfUZ74lN8PwLlBN6r7/B5ngxY/EdCsZ6qGemJHTmkuptuReLq37NiuYsncXKNgwYMGJKhgwYMABgwYMABgwYnUdLEVzTS5BewVFzubd8twAPmwPkDiG7Exi2xp4fmgCHmvDGwO7QNMzD0UnlgDbzxcuGRUZZUk5Ep7BYUzG/YLFUn56ocVXh8vD2YRrSzuT8byi+1yci5ABudW088XHhvg7RmgyxZ17ZpQw10aMAkDubSMuguDjLUze9HV2duMf+WuV7/BZuG1j0yExTAwAHNCaVrqO11EmYW3zAfph5wLxVBU35EqtDGAZE+9V4/NgS3Wt+2U9gexxUaDw5NS2kevEK75oqaCFT5kTDp/zWOLLTeIqFnEi1TmWMX/7USm9gzJExitra5XTv54YlJavIVKcJ5RhZkvjHCOYGkFJQ1UQ1u6FJACAbaQux+Y/QYl+HKuFk9mERiQ5rATZwpI90CTqGuoAFrgGwx34dxnOvMhhnbqZWXIVswFyLyKhKns17ZtDbE2Z3a0kJ0O95iFX/ACFl0NwRsCp7EYva5ncrLT7lfaBIZc3tBBibaZDaw0PUMwAINrgDQnD16EO8mV1yzIjo66ksuzFh2t3BB6jYjfHfisYkVZVlOUjeIGQXHcAA3HriNEUZYmLMzRuUJKRhrS3AvrdRY9rH0OKqCWgyW0Sms/D34cRRNTNMqnTMIqiF1WzLmBvr+Fr209SPI4V0HhEtTzQi45xjvc7ZLnfFzaiBLOpPvcwjYEyIIz38xfGkNXCKbmu/3bggMpPa40t6jTCKildcB1OqkrxWfTPPG8HPSoUUsxVJW6TqWlyJcHzCA2Pa5OFvhymMbO8xCLGtljWxygm4Fu1wGFz3bUEm+PRaKYCnTq1CLmPvEMNWFu/Va1vS2EdXxeqAyRyxq7SEKuTXKDbQMvmN9rMMJg7+ZtxSeXDy9mQODFxIBTQpT5jd5pOuZwNT1Nex8veXyAw8no4nYmeYs9tTm0UZrkZr3sWsulvdtrjfgplaMtz0ck2DosIue5GU9RB2uAek9saSvOZUh5NQqt/eGNHQaXsTl0sAe4Nyd7jD73FWUbrJdczrT+zUytMBTR5jZXC3ZtbFjJlzFuwsfxeRxKhrQkYqaiRWDfsAsTsRv1ZSxLG2xsPrcWTrUx1ErOXlhpqW2YESxhvwqCXUEkgdjp5Zr4Yyu7EzyMgYi8SlHtFHr1sAWGYi1tvPcgYunvFOmnk78/ZaepHqKsQSlpqiQyP7kaUrsFPnJkuXb0JAH4fJXxDw/NJ95UV9WUc2VYY+tieyxiIsB6k6YsnCeCqPvdg1jd3JLXvdsrXyr5LfW2ve6PjXiymiZoL1Ujk9bJLErn8uRmDAflUAfPU4lN78ikkm+5dvfu9DpX1MNOgiE1TCdP2ZaSQ/vzmN8v66elsUit8U0CE2hZ3v71RVVRPzymIr/LFkg4HTcTB5UM6uN2qIcn0MgU57eQcHTcDEjh/2ZLBeSqqKia20MEjxoBtu0hY+fvDfbExxMpUdNcb9czzniviLmWMApbdwJ3iI8rMJI7/UY88lN2J9T3v/AD7/ADx9B8Y4oIf2HADMV0DuqOSPO4DufrrikcR+0oKxjm4NRLbdHhsw/VdP0wyKsZKsk3vPMcYxYeP8YpJ7tFRCnYj+7lNs3mUKkW9FC/M4r2LigwYMGAAwYMT6TkKoaTNI/wDhg5VAH4n3N/JR/ENsQ3YmKuQMNOAcOE0hDiTIouxQLp5Xd2VUB16jf5HDKLmBVYpS0qEXBkjDsw7EK4kkIPmBbFg5AaFfaJ6dYTqompuUHP41EZErfvAW7YVKrbTrrxNlLZVJ5v2/Of2Gfhuk4fCvMdY40JymaSscv+YR8unUEi9iYzptmF9XlX/ZjEvFPXQx/FLSmIrp3eVFaW2v942KvS+CqOsstHVZpAPdQEqovr0SFXC3N73O/rjFP9mNRFIrrX0sepCuryE5h8IKoRm/Le/piqmn48y8qUo5Wy5P2/ovcPh1aqMmKaOsjYAGRwAXA0AaZdOYOxcIe1tSwVr9mVVSyKaWqpKdM37RlvLrrbOy6+VlKAjtiXwmlrkjWGlkpla7XmjsVd9S4emZEJLAAaByLDa9w4oeIv1JLAz2JZ0ch9NCWisz5VzAtymJYaFSbWAsMdPQmXaVEk87b9/mYp6cvJYiqqpFDxMk14IHBylk5bgl7C7KwB0XVjYYsVRWNA4V0AgkOVXUABXYgKubOSC5KrsAGW97WxSCs6Mwlmafh84IWYuefEx15S5bu5vrkAKkAMCLXLTh/EUo2EEbZ2mswlPUhZ+lXtooWVksQuiuRc9Wk4kiHTcteuflwsPuC1k3Onp6hAsZsYWaXM8wAu5CMcyjLb5EYS8LyQVE9NGZJZZYiwmmcMrMq8yPJEAFyAE3c21IFz26eIa4ZBXQNZ6V/v1vqFGrq2XqbQ5lUkDru3u2HDjHVLT1cBPLjdWUqdHglAkQs2wVDzVPkmgtmwN5XIjG2W97ua6Rb6KfmRlrlgQDfz2kFr7DqI89PTCeGNI4YcwVVj28jbO+ZQp2CljdtiPrhJxXxLDBG6SSGOOOXLcLnzqAHAAsAAyOljsLW7DFeb7UomCrHT1UoCOLjKt3k3YZAdLX0/lhVZyfdiiIZXHnB+NRV0ciI4Nj7pFmIsNQAdly76dhvjtVSNTqpzGSGyorZOaFdzZmaMAFRpbNGVF5PdFxjyjwf4iFFLK00cvWlhYAWYEMuZWAzLcajTHp9Bx2J39ogcNTas9lsy1Bsq9F93vYAGxCSD4tFQi4d1rJGmM8Tt9hpxqKJIxmyxiMWWQ3aLmsDu4zPGAb9TA6Mdd8JKWjqaaJY4mlSarcBGRmljVFNwwe7L176svSPh1xmrjnjmR6aRBFHmerhILBozcvNHmOZl0KZRqjDKbjFo8NVueMToGjkqFVhBI+kcSaFggOnSQMwtfpvb3caIwSKyrO1tUuPEk/2gyKIwwm5fS7sLZ5dNgBl0JubBiNFAJONpKmGNDUVYSOxveSwIbUDMw6Wa2wtZdRc2JwGnjBIRWjEe4QaksS2RVAsztqSBqM19yMtcr+EV9ZMyyRwpSroiZg10tcAwsuh+ZjIt3sBizWV9RMcLdk8PPriQuO8VhrnWIS1ET2uojyyrIraZigDGQfmylfXTRlwrwOI0LcSmSSBRcRsmVbDuyFjGP4VU+o2xJhoqPg8V44gJH0LIjOFO+uuYgep/yg4p8vBuLVs3tEVWjRNrmkBRAvfJlzG1u6MP8AXFFlLPUdLvU8so8fhP8AbLR4h4uqxKlNVrSQAWXkUxkFhsOaGCoLeg+eKP8A2LUVXSlRJVhgcrS0jCM2NtaqCRjv5k+uLdBQcO4f9/Mw5luqQ3jjYjcLCCTJY31s37wwj8QfbbEvRSwCUA2zOxVSNtEF7j54ZFSf1Geo6ccoX65FdH2N1ckh+8p4Vv7vNaVh6gKl7d9dfPDKv+yWsMQjbiMTqLFUmzgAj8NwxX6YQ8T+1NqgZZqUBfKKomit9FbL/wCXCUcYia5hqaqmY7rM3Ojb5ugDbaaxt88MzWhmvFu76/Az4h9kXEoxeNYp/wDwZQT+jhSfpfFIrqGSFzHNG8bjdXUqR9CL4nVvEWD3WySKbF4XsreoCnKPmth6Y6VXiaomjEVS5qEW+TmksyE91kvnH7pJXzB0xKKySTyYmtgwYMSVMohJAAJJ0AHcntbFr4X4QqoyJZ+RSi11NW4XUjQ8nV7jcXW22+E3DuMSQrlphy5G0Mq6yG50VW3QW06LE9ydAJCUUcbF66Qs99YUN5GOvvyarHtru35RismlqXhFt3XqWfh/hqmMuccRSom3sKd5Rm06z1Xa1+4t57Wxw4t4PMsrO3FKJ5GOvNmKMT5WKkDytcWxK4PQ1FamWGijjphr95JIqehOVlzfvsO2+JDcD4XE1qmppiR7yU6zOflnM2X664UpO97Gx0o4bYvyvta/mJ6fwDxHI2lqe+ZnjlEqNl0DBYixY+WlxfthjwHjYilEDtV1DE5eW1OMzHWy25mZl/KwI9BvidFw2lqJ1ajr62BhZV/3VsqgbBTG4yqNd/Unvi107SiPKstNxE2IdiwglCn4QpQrr3Mh129cUlaeT9BtLFSu4J+Of4OdVwCmqiFqamKOUC/LLqZIwL2y5HYR206czL+VMZg4XOnRUTJXCIqYbsYamMk6FZWYZ1IGiFyH7MLaouJ8JkzA04SGU6rFLSxAkjX7shTn2/umkPchcR+HeMWiPJ4pBZTcCRALeTHKLqfzBLA65gb4r3oaIdJxqd5yz4pW/fqy4CWZiYarqkkBjVsrRx1Kakwum8E4BLC3qRmBOZRS0S0g5LSf7o+cpUyFRyXYqDBYajOLB7EZriRbAEllR12WNxA6VlIV+8hLnOkZG0bAll72XUX90jcdK14KqnFiJaWbpznpuw3WUW6JlYEhgNdxm6leyeLNCpN08nrufXVuWi/h/EJoq37xQYHzwVceYZQtiRVMxsM2X32O9rjR1s8j4cFil4eVX3HjhALkchrcss+a5Jkym4sLMVG2E1Fwuy8pryNGqoxcaVFMAcsYb3c6nLc/gQakAHHWi4jJPGqlmeqpWFnZQnOgdlOZbC1lJCMALi6311wy3oZHNrxf2I/DesUsbxB3NPmAbUJLGUXquxtaMqMxNzYd9MOHpHVbsyJ93zMup6VOq6DTzJFt7a4jeGHvxaqKm8UsSyrbYaiMi+1rqdDpop3tiwcUmTUe9amk011vrbbvhFWE3ZLidHZ68lG0UVUUzCdgrh0MSydRa1iNFAI0v2bud8SKBkiDM0aRoycyoBTpeNXKCRbDUxPlJGhsRqO0unqY+fp0/wC6Iut/hQ3Hra9vphR4xris1JJChkDO0Tx5VPNjkLI6DspIzDS2rre+LUozTtLQna6s5Uu8Z8CU9YKqYT6IJHs4XLlKHqkA2KSEdQBsTlt2x6TLGqtmhjXO9szP8MaH3r3sALkhRa+a/nirqwpslNEebKmVXsACwAPIW3cCPpDXt0Mx8wypK4TIw5gIjILyqbBnQlrAixYIRbsrWbbYPtY5bldjOKpE/TB0qPiH4WPvAjUA9WhsTrYjsj8ScWnVORwpBLOxszm1lsQGLMenMtx0MbgEGzY7VNaZAVhJiiBIkewzNcAB4xazXuADstgLHRcTIXhgW2UKZNSgUZ5iAFzvYam1rsdB301wW3sE7922Qg4B4Uiidp57S1UoBlCljAXBLBhGxOY3tYt03F1AIy4m1/FWLFGYBgL5VHMcd1YwjpC6HrlKgdlXHHivEXmJihuHO8aMQQSNppUu4Bt7yWByjr1xSOKcLjMnJq6uWY+8aDh8Pc2uXyswv5lyW13xXGnkP7KUFifXXTO3HuKcIWbPVD2ubYdZmY+SsEyRabDqc+d8TKDiFQ2tFwWlpkI/a1YSM288llYj5XxFigeMiLhi0lEfiDDm1I+ZUyan8JI+WFVd4WEhvXVdZKSe4jiAP7skpb9Ev6YjFH+yZU5t734fJZYuKZWvUzcFZh2jiDEegdpExniIpJgGzU6Du8lLTTRjtYMsgdf85xS/9jqIGwFWR5hv+VMR/PHF/DNGj/c10tNKO0mTv6ho3H+U4MS/5aJdJrOcH6/ol8b8P0YNmFJ1AMrRSy0rEenO5sH0up17b4qXiLwx7OvMVnyHYSKAT+5KhaKX+Fr7nKADh9JwmrQleicEE5qe2cjbM1IwUzDzJT+LTFZXipjzmImJ9nRReKUXsQ0TaDzysCvottbxk95mqU4r6X5PUS4MOf7eH/daX/hn/wDLBhhnIPDZ3VssK3keyqQCWBOlkA+I7XAv5b4tvBuCUtGRJxOZBKDpTIOa6j86g5VY9gx6e4JtZP4ZWdw0dLlhNrzVBbLlj8jJui2vcLq2t7jQOuFV8cEqw8Hp/aanb2mWPMb7ZoofdiUb52uR3sMUdhsHJWZfJKI1USyNw+V4t41qagxAjWzGMOiKPzZWc97+9hfSB4boo4JB6e0Sht+7q2Y/U4r1Vw5GlCcTrpqqpc29npjzCGJHS0puoP5VU288Xrw7wekjZRR8PSeqXVmMjSRQdxnqDdS/fLGpPl54q0xyklnmvyaL4MmnvnSNVIN3p+I1F/kBKjL9DbHQ/ZxNH1x8QqQotZZE5wB/fXMun7oxZuJ8QqolCikedrf3TCnjXyADS5j87D5DCBPEvEEOvBpWHmk+c/pdgcDhfUmNbC7pvrz9jenoakIwaSnqktZyMqf5xd1Y+jRn6Y2q+FRzKVqYyAfxA5j/AAm5Po12IGiqmmOafaBlN6ilmhN9PaaeZbfKQGT/AOhcWWGBZ1DezvEDqCjqA9zfNyXOVvm4zfLFOztkmN7fFm0vFZM81reA+xOslLAAoYnNzJSwPf3G003BBAFr+9bDem4jS84kycuYqI5o7gQyqbkRF2Cx5wTutrNcBr72luGyAHlukgP+GQWAFvehZmBO+zEC2iYovjXgYDc1nMRvdiy9Ntwha6yxZhpfMl9sWUBNSq3vuuFrHTi/D5IWBQyvTK+ZenLJDICSFPTZhuAy3DZm7lia9H4haOoR42BW5CrcqqmxEkWmy5WJG+UnvdCXL+IHpYFDvZ3UssyWkQLm6Yx3KEC5UE+8OoW1rVdxNK1ihClnIVHA1El+lHAuSpJAVwWsTbMQSMF7biqipO18+siz8CriCzlHCHRXZshY5iNbMCBtoBYHS2gxB4XOkNS0sxjkjOa0dz0izDRmU3sT5Yn8I+ziU08YrKp07LDGLsC1iIzITYb3Itb12xLn+zahjWYu8zcoDUyxjM57aLjK9ulB2TWTei8dW+X6NcKacbNPS2r+1hFxCVZquOWEokaZfu7nUEC4zBQBmttbvixJO5nR4lCKFZI5OlhHI4ZVDa3VS7Kc1tCATa2FyeCKESQpzKmMzJmRlkQgPcjKTl8xvjvxTwJUclkpKoyq9gYpBkdwurRiS9t7bgA+epwf/QlOWbVm1qrcNLBOjGMdGrLi2vuZoK+RaBGcD2oN7PIXuzAOxZFYDU3OYFR8KqtxcnHehM7lAJAgi1C6XzL5stljFgNOkj3cq2wioDPUzyqkb81yOebiyOo1BdmCp94XbICSc7XJucWbh8dHTBkqKyLOu6KSVBvoJJVQE69tPmcbTnPE2WKlcKFKZ2kA6SkeYZTqUjWwCqQLB28zlGtsRjwaolzGa6RsdIo5QjP6yzk8w28l22thNxHjdWihkp3qY31RqQZkLDsQozAgW1lBv5HEAUfEpVaR70asPfKSNKAOxYiyr8jGNNhik2kszVRjK/dfuNuK0HJjyzMlNBsEvyoid9lYSzG2vU6A/hxVavxTQxLy1kMq3P3cUeWP/hARoR++JD6nEzhcsMQeNqk1JcZXSVxIknryYi9iPxE39cb1tGFQyUMM4GzRwiOBk8rSNEJHU9jqdLHtfPKd9Pg6EKMo9528Xn/QnHGpJUtFSVjxdsqMi/5I2CH9BjSWiaQZZqZm06A1OmZPTpmDlfS1/L1V18Jc3qqPiVrXu0xew87GMX/UYUigoZD91USxt+GVVuf4rqo+rYFFdZ+5MqstHZ8tPyhjXeHXUEmhzL5w86Nx65JQb/RT88LImcjLTy89P+7zjqG/uqTY/OMhvQY3aCspieRO5y9RVGZWA/EYm1K/mGZfXEmHxXHUAJxCNWOwmC6j94CzW/cI+RxdYrX164f0ZZSg5WfdfW9e9xbBWEAiAlCDdqeTrQkblM3cW2PV5MTjvUcWjqkPPH3oBysW6tB2la5YfklLeSuvunfjlCJLBCHk3Uk3MqDTplFllI9Qsg92xtpVyLb4dCzV0Za14uzzXXp5egYxgwYYZSfw6UsDCZRHE5DOTtZATtufRRubemL9wqklanZaJlo6PTn1khtmH4OYNZH36E6VPSLau9E4D7OJM1XmMai+Rb3cjZSw90eZ31A0uWEnxN4lmrGGeyRIMsUKaJGo0AVRpe25tr8rAQ1cuptIunBfEvC+H5zRwtO6rlM81s0pb4I4rFY1Ot2IuBp1XANa8QfaDX1Z652jTtHESigeVgbn6k4q6ISQACSTYAakk7C2PTuHcPpODxiWtbmcQYBlhSxMA3FyQVR+5YgkbKARmxJUR0/hOQKr8SqGpw/uQ2Mk8l7bQ3BUG+7EH0OHVL4f5ZBg4TNISel6+flXY6C0V4gb30uTvjPBH4jXl5aXl0FOxtJU3ylvMGpa80rb6A27G2GS8U4VwuQlnnr61bgytsjW1y5rhT2uczDXUbYgslvLOONTUUSx8zh8NURmcNOESNTtGqZmZmHdjYeV9yrm8QSSm87cNqCO6iEEX3s/tatroL/yxC4d4jnmRpKejhpaa5+/mnanQ662MXLLn90NhnHxMBc7vNIh2dJqqCM3/DUVFYocX7quIafEbGUeH5+TjNJDKwaWGoBseqMNPb5MFdlHoJgMT6asqEUmCuinT/DrQUyi13AkN2WykaZjYb4l0lXBcqyT5wM1lqamosoFzdijIDYaLc3088cuIV9LNHlqKaaxFgpAGgN7WKrbUX1t9cLxriP7JtZw/P7FfG46aS5L5HdcpRXDRNpZbGRcp0B0APc30xN8I+GIqVVKhc0pPU2q2Um/VZmUruL6XB8gSt8O8EhWQyQQyRBrqoBXMoADGUKXIOWxFxr/ADBZwVjmKrqARlX7tQCRoBmcmLQarljNrYxbRWd8C65DI0orvbydBXPJJPPchacBUzC5zt0oSRbUXLX+XlivcV4tJ/Z7TbGWfKNDayIba31t6j64ge3tHwsMdGmlke5BuQo5dgdiLsdO2I/iEFeFUYt7xkb3SDoVX3u+/lpjMqd2lzG48OY24hVt7LQzFjcF1zAWsQwIIN/M32H1xbv7RtMI9As6c2+oAbUNrvZXDHTe5x55WkHhELbFZXHukbhTbPsfliXxKrkWkoqoHWORlY5Sb5wsmp2PxaeuBw3Be+paPEPCjVoZBnjkS6OqEJntYcsZl8tM2ljbUDevcLp6dLGFYadlvcBFqJQfdI50ziONr9lF998O6bipFVCQxtPF2Jd8yaMdekMy5G+ajbE3jXF4qRHllhZQrZZeSsLsnYSNmFjmJ+fprjZstZvuvyM9aFnexEi8UxxXWaoDXFsktUhvf0Rbr6WJt6YiVnjGCErJBPCEe+VnaeXVbZlvzbAgkdtip2IxKg46ahWfh1XTTlRc09TCikLodHVEZRbuVKjuwxVeI+IaaZjTV1FDSzZrlJUIjYkWDCoiCyR3HxkSKQBrbGvBzKfyEtI/dj8eJaKqUpLPTxsRpJEwTX80cqutj3O/9cVbj3hmuhDPS8qdLdSezQh8nvXAUFZVtlPSxJ0OUDCDi3g5WkMdNnjnsGFLMykup2aCoXonXe3uk20zHECg8T1EEfL5jxTQG0ZtrlzWaF1PZSSy3HSc4+LQ7PzD+U9M0uT9mdKDxSnuzQkLe/3LlbH8Sq18rd+gp63GmOnEJpChlRlrKYGxMqAyR32WQj7xPRlbKex7Y7tLDxUkEJT8QOxGkVSfwn8Ep7HZjvqcVylq5qOVgAUcAq6sNwexHfz8vmDiuBXy14E9vOyxu64r34+DGtFVq4CwgmxuKd21Bve9POOoNf4Dvp7+NK6FJrsTY3tzSMpV/wAE6DQHe0g373N8qyrRJEMsYCMP2kY21Ng6D8JOhXsSLaHTE9dzEPMJ5gsM4+NbjpfzI0IbU6WPa1sGd0VdXK0v1+urW38ZJXjDwttm1U2NmHxA9jbS43H0xzqqlpDmc3awF7am3cnufU645YxhtjK5PTcGDBgxJUMbwxMzBUBZmIAUC5JOgAA3JPbGmO9LVPGS0Zykgrcb2YWNj2uLi411OACwR1q8PFoCr1p96YWZYPyRHZpPxS7DZPxF5wbw/T0kQr+M3dpCWhpSTnlbfPJ3C3NyD5i+9jXPDkkNOVqZ7MbnlR2B1XeQg6aHpUG4Lam4Qq0DjnF5aqZppmJY7C5sq9lF+w9dSSSSSSTBI94r44mqZDJIQojW0EKCyI1wFOW1ukaj1C4b+H/DiwG80az1pXOYpD91SobHm1JOmbW+Q33sQWIASeEqRkKSRqrVUpIpVbaPLfPVODoAlmyk6XVm+DVnxXjXIhWno2ZmkbNzCDnmckg1B76tcRKdVW7nqYEVeWY2Heyei6/Q/n4gkcpLM1TV5bmaQBRAnmqOGSnUaWzK0h8kuAY1Dx1pmkkpY1aQdIqJeo33aQtJdlRF1OZjqU0F7YpNSrMy0cHWS4DkH9rMdCSe6qSVHbdviOJfEatmCUFES6A2Yrpz5d2Yn8AOi30st8IlFy1f9G2nVjTvZcubfD5HtX4rVUks8lbISqZ5y3LuSW+7gB2uotmOv4Rthe9TWSNHFLUchpGCiIdAGawW8MQuvrmAOosDhbW8TSnAhpCCyXDVA3ZjbPyz8K3FswGYgDWxth99mPDC0yTEOxZmVcttlUGRiSbAdSJc93wOKgrgq8qjw38lovn8HofE2ECyRqsQ5EQCizROrOSWysSb+41rknqAwqrKmWPg6BgTzSxOZTfrkPUG9QnfzxO4txC8NWHdiS9wr2cZVGUkSdgHZhYbEEb3sv8AE/iKm9ijpkk640S9jmVjqbDtpmPlbXGfsopYm73fP+jQqNRpZCnxVKycPo4rNYxK+pBHUztcfh+WFniFqkUlGZ3DRsH5ag+6Ayggjtcj+WOniHxLT1CRxqCgijRFYIAWKjXMMxtu2ovfTTHLxNxyCohpokbIIUIzZCLkm5v5/PTGrZYRbWXHVxX5aF1aTwtpo0k41H/Z6U5Vs/NL5s2liuW2X5jFpMM0nBjmuVRo2XUWy9a7d/njzKWoXKFDhrHyt/1vi38N8YxLQPSvGxkbLZwQfdZm7m/xEWxO10acJLBxu9H+LiKblLItNWyrw6mliZ80MqnpGUdakMMw1ucm/rh37J7SHhZUZZoQcoW6Z0ugMj6FgGRSLd/LFMi4vCKFqdiBN90y3kuCLsdALi9m1U6jXFw4RxLnS0y51ayyKylgijqQ3BU9Xf0O4OM3YJRU1xNM6M0mmjwOfNBMwjkIaNyA6ZlN1b3hezDUX1sRi9cM4xHxaH2WtsKlQTDKF1J3JCjv3ZB74uQOYOuJ9rfCWjqufZrTWzX7SKq3t6MpUjXfOPhxRY5CrBlJVlIIINiCNQQRsQcbou6ucmSs2ixQ1rQlqGvDGJG6WGrwObESxNfVGFmK3yuLEEGzCZxOkapcQzspq8oMFQD01kduhWY2u5AsrnUkFH6gLduP1A4hRLVAAVEHRKBbqU63Cjtu4Hb78aKiDFdoKsSRGmmYBRdoWPwSHdSeyPsewYK2gDXkqK3UgkEEEGxB0II7YsjV610ZFQQtRGt1k/Gqi5DeZ3JPzbfNmV8VrFnCyt+292XfrsBllv8AiI0bzIzaljZbiso3L06mDmnqgwYMGLCwwYMGAAwYMGJAMGDBiAM4lpw2UxGYRtygbF7aA3A/qQPqPPBwmgaeaOGMXZ2CgXA/TMQL+hIvtj3Km8LU3sLUKyOw5YkeUSNYSM5RTyc+3vOY77j5YTVq4LDqVPFe55VBUcqJY3c8yoRea1xeOkQZlhXyaQAMR3HLHxNhXFX3klnawcD7tR2Y9K28giXI8iq408QcPkgqJYZrl42yksbkge6dzutjucLsMsmVU3HJdcPQe8NPs9M8+0st4YfNUt97IPocgP5mxxT7mA2NpZluT3WG+Ww9XbU/lXybEaAtO8cbNZQAvoiAXZrfIFj5m+OXEKrmyM9rAnpH4VAsq/RQB9MVw559cBjmlG68F7sj49DoY3WQwxacmmWFm7K8rcyRh3vuAdNvLQ0+OWNeU0aAsE6s12vJd9ctwNBlAG3SD54nUNVMtyBL1KVJF0zAsSc5BBf3iLm+4G1sOoxpzmnV+nPfb5Jpz7JZa5dfj0LrS+HIFW87khVzXkfKApO4uRoSe198L62roEU5WjaxtYAknfX3dtPPuMKqXh8z3OSNWAFi+rdtBcX/AJ+eK/VUZVypbUb43z27Z6T/APCMH5X++TJ/kVJZNv1LtS19NdMturXSJ+nUjXp9L6X0OH1PWQdViRYE35EtiBpocmuPPBFMkYkDPfXTlgqEPSGz37kMLW7bnGE8QVIBGcWy5fcG3/PGxf5ilJfC/ZldRz+kufEuIQ5b5u9rGJwdhqQV0Bvp8sV9a6GzFiNCNCGub9wLdra/MYTzcYnkvmYa2vZR22xialflhmL5mJLApZQpHSwa+t9ew23OCr/maeGys/GP7JVRxauWunjopVUu8eo/EQV1OhJAsdPPvjvWeGeV108kiHLe4JIytsb+RvbfvilcKpCz9BDMNbEXB3Go74aVdJLESOUouAWMT5biwaxykDTTTzHpjLT23ZquVeMF5NZeKuaHXkpau/iSfEFY0nMinUIWgRlJ+KWmzWbNe5LQl1N9SSva2KUcPeL1UsukocgZbFlzEBFIAD2uBrqL62F72GIlTJA8cjKmSTMpUKxKgdWcAEk22IuTa2OdWwQlan9O7eUlebciLR18kWbltlzrlYWBBU7ggi3p8iR3OI2DBiokMFsGLJ9n/DIaitjSpZViAZ3zOFuFU2Vbg3N7G1tQD2viJSUVdkxV3ZEPjHhuanigmkAKToHUjtmuQp9coB+vocJse/8AHkoKqJ4AIEVRHyhbJkJHWokCEqoaxa17gWx4JMlmIBDWJFxext3FwDY+owjZ6vaJ316sOr0sD0sc8GDBjQIDBgwYADGcYxkYAHnhKGJprSq7NoUCWGqm5uTt0ggepv21t8UKCwUTAtYE8y+ouT06DX1Hw6HCj7KYwaxyQDaFzrbe6jS7A3+QJ9ANR62lIr1dSuUEcuO3SNLMnkR2v/0ccjbptVLcl7nY2CajTzW/4PC/FqxCc8oyXNzIHtoxJIsRuMuW+m9/kEuLh9q0ATiUoCZBlj+Tfdr1AbAE6adwdjcCn46VH/XG/A5teWKpJpbzaNyuoNtCPowII+oJGCN7EGwNiDY7G2NcZw0SeqO6wpmVQiyEKNFuQVzqGjYXUHo6r7X3xy4hE/xSJp+FL/8Amvb62xI8UcFWKhpZCWZ2dEZitsyrH0nXXbz8/liVQU8tQQlOC7DvoMtunVzsBe29scpzzHrZpLv31F0BKC15C17m7i23SbKB2J898VbjUQhmYvFlkBjbI+qkEXa+gJDGxFraEjFthoZlmaKSI8yMXdR1WFgb3W4IIIsfXCj7WNeIy/8Ahw7tm/ux3GJozvUaGy2VKGJ6srUNd1EsBlJuUBIFr3y6G9u2OSQlrkW0FzttcD66kaD+gOJPDOAVE8bSRR5kW4JzKNQpYgAm50HbFm8FeBDWRGeWbkRFiidOYuRbMbXFlW4+evljTKpCCbvoJ/iyVsKtcrUMKxm8gUkFTkv7ykZveXbSwOoPV5g20TiRVtRnTTNGWIDAdiRrh74x8HPSSQiN+fHPpGwXKc4IBjIuRfUG4Njf0wh4xwWemKiojKFr21BBymx1BI0OCMoSs76lf4kndyVxr4cjW5eJGZ1W762Ed2sGUi99NLG258sPp7v1Z3LC9xlBFjqWY7k3O5/XGPsrBy19gTeBNARr17W7/IYk0vDJppjFDEzSDVl2yqCASSdBuPnhE5d9oZ/GtHHHU4RlwnTyzlHfpsB8zbT1PbHNlV6dpRFnsssgzWAIRiSDYW0Tqv56WucMeIxsmeKUctjcMpULqbNaw0tsR28scaXhxPBzIpBLx1FwwayiI5jlKkWJA+XZrrcYIz7y8UU7KeHEeVYxjYjGMdIUYxafBMkYLjk55RYq7NdQuZLqUy7nXU3FiRbvir49H+x6FT7aTluIUtcC9jIL2JNwNBew8rkd8+1f6ZPkadklhrRfM1mpzmDCCPMo1uDqDezMNb37E+QxSuPTI0pyRCLKAhAJOZl0Lm+xbe2PfJUHNmG96SK+vay9rX/XTHiHjpLV04uD1DUW7qp+FVH8vmWOpxbBK82uBt/yFRygn1oIMGDBjqnJDBgwYADHSKIsQFBYnYAXJ+gxoMWnwzTcqCWs+MHlw++pWQ2JlRx0koNMp/FfTTFZywq5MVdj/wCy3hTETyLIyMEIkBXpWMZWBLb5mcABRYixve9hdvCXEkkqJbzZppFyKRrmIFwCCCbXAFxiu8IgMPA5GW+eomsTpqqLcevvHFf8G0TirgbykS99tGBI10/XHMrQVSTk2dKlJwjhSOn2h0XtMr1UTiRkVVnTKFZCpWNNN5L+YFwE1xQbY9H8TQyU/FJpKdsjCVipFtA++2lrE4qfivgJo5+USGBVZFIB91xcDUdtR9MbNnnko33GWtDPEkJMbKMYtjrT5cy575bjNl3y31tfS9tr40MzpHuHFIFkpuGhyWVpwSQxlLWQ/wB6bcy+2bTE2gAjSueFVjJkjB+7aw94EaOLZiNb9yNDiuVfiGBaSkVEY8mUFc7brbuBYXK6aC2NZfEaDnIiMVklBIWWwyIWtoU+WuvbHnpuTeSyz6zPQRiuys9bobtWMpnkCWZooAwC59Wdk0IYWA097U/piifaih/tGcG4ssW4t/dr2uQMM/8AaYKJAkH7ZotWlvlVWzWsAL/MnFa8X8Y9qq5ZsoUME0BvbKirv9MadkpyU7tWy+BW0yi4JePsW7wBH/u0OoAaaS98tj7g7nQ2O5028sN/CdQV4VAqtYGSckAWJIdbEt6X7f6YrXg/i6RQxBiOmSRm2Bt0W1IOa9jp/wA8HhXjJFMsTPZFZioPbOdf6YTXjK1TxXuaKqtTpeBa/ExLjhgJzH2prWXqsFQ2BOh11t8vLFR+0diY6Ym/vS9gB8B0t6nv6YlcS43nqKNJHBijlLa3KjMADcb/AA/1wr8d1KPHT5SpYGS9twDktc7edvri1BPtKfgyqT/jz8Rv9k+grCNxDGdr7Of0+YxbWqMtRLIBmJihBIYjW7nv1H57afLHkvAuMNDnCfGgU62vYk4t0niFJ2aTlOrFUVRzgQFUkHMSgJJ7W0wbXTnjbtkLoOPZtdbi8cepI5qyJpELFqUGwDEgnN17i7BRa5xVXXJwMBWIt7StxIEJBe2ubQgjdR1New1ONpPE6lnlZWblxZYg8o91FY5TlW512t56448S4vEODRoucZ0kJ9xwJGPUMragXB6t1B01F8RRcsScuKCpCPZJLXP3PJGGNcbtjW2O8cI3pqdnZUjUs7EKqqLlmOgAA3J8seq+AeFpTv7KZS1TU5Q6xklEjUZ8rDKDnBzhl7WG+Kv9nsMa+0TvlzxoFiDJmBkc3uGBujALow2LXuLa2b7N6N/apppcxYQSvmYA3cgC+uhJudtcYdqqXThfI10KbVp2JcHF6Nahg07NERltlYHLfQZs3lrtb0xW/H/h4GrkWJmaoFiyMSxmvkWPkgAk3Ulit+kAAYgT+Hpw9xFKddOhv+WH/jmnkEXDqhSwlWDlsRow5RsL2AK3UnfcYz0YwpTTg9TTWx1FaSPMGW2h3xrizeNuHhHimRMsdREHAWMogZeh1XU5tlYnT3/qazjqRliSZzJRwuwYMGDFio28O8EermWGMqpIYlmuFVUUuWYgGwspx6FwTh7xUsSRDmJcSMQM4ErDW1+kWyhduxvvhH4B8TxQIaeWnWXNJzNSQGsmXK3oBe1wR1tpcg49GPjcEgGjIXWwWUEDttk+X6Y5u2zf0m/ZO73lqdoYRFGqzTSOyliEjykAt3vlt5b+oxiloobBZUlhc9QOYkEG9j6f6a4w3imPf2ST/N8/yfL9Max+KEJOemlbU5btci9ybkrrr39McxRfI3SqNtanDjnCZUvIoE0bPmLZFYAC9r2AIFgSe222K/4o4Y/FHpxEE9oH3R67DlgOxJBJIKkdt822Lf8A7YRr7tNID+9b+eXBw3iUNTWQlaXky5sxkWS2YDUg2AzE2tr5nzxpoPDJPRiqs5SVnmfPssWU2OJfDFustgCwUMNBoFN2Iv8Alv8AP9MNvH/DhBWyoHz9VybW1bqI+hNr+mEVE3v/ALv/AKlx2E8UbnLtaRLqJ2KqLkgf/rHJZT5n+eBn2337Y5SzFtQdCe+FxjloaJSz1NzKTpdr3FsZOUN1sD5gH+Wax/ljtwniyQOWaISi1tSBrcHujaeml+9wSMd14/Hlt7Ml979G5Fsn7K/L36b5tT131wxQFOrmaRcZRPcjX/r1NziSniRyQFA100//AJjhVceR5lk5ORRFJGVV9TzVkB6iugHMNhY2At5W34dxaGEdEBKtpLzHzMyXHQrKFCjS+a172PwjEOjAn+RN7w/2kf4gP1xzl4tG/vxj5g2P8sTB4sKl2EOrsWJ5jDV1IYErZst8lgCMoS2pObGsvilH6ZI5ChAVlEwUMt8xBUR2uDsRbRVvfW52MNQ/kTWQrcLYmJ76e61sw/0P0xy9pb8Rw0HikkPmiAeRizSRtkbMbDMpKsEJFwWAub7jqzdX8SLIpQpLYrlN6gnMCc136NWv3XLsBa1xicHEhVW9BMakke8cdzXMYuWWOUbDyvrhq3iFSRIY3MqklGklLqrm12CKEAIyiwUAAknWyhY/EeMQyFCIpECDQRzBAGLFmYAxtYknsdLKPhxDhFllVkhDmw28NcHNXUxQKbGRwl7Xtc6m3oNcM5fFqOHWSKRlkaRmBmBH3lukdHSFyi1tvJhobX9lUq1dbEDCFMKvYxgFRFlCKjB817MxObe7a31xabtG4mObJnAKJaaP2aPK04MiyBVuzSBmUEdwMtgAB/PXFo4fwM3MlSzKMtgA/UdLWIXcaDQnCefj7Us8iRwxOoJBytkz+9cmwBN+nQkjTW5II3h8WSEAmlDEaG8182gAJ0F9QdNtTptbj1KcW28WbOrGpUSsk7FpBCjNHSmRFPU5IDgDbJpc2FvkAMJK/hSTBWo3dZA1+W7FfesrABujuT8hvhd/tZNlsYGuPzg5vViRbTyCgG+wIBxqfEzH3qYkXW4Mii6IQcljfe2rEm9yCLbV7KKt3kRGpUTbs+WZXuPcFkqBDDUsIGDhY3kQgZXEYI094aoSbXB33OPOeJ8PkgkeKVSroxVgfNSVPz1B1x7G/jN9ebTjlkE5S4fKwylSI7KrWKroSBqTbsfNfF/iP2vkgRLGIVKLYkkgsW1Pp+pJY97Do7K+7ZO6Me1XbxSWZW7YMGDGwyDLgX7Uf9djj0Wi3/X/AEwYMczbvqN+x6DUbY5H4P3v/S2DBjnx1NbN59j8sZ8Jf9sh/eX+uDBiYahLQoP2kf8A+hU/+K3+mK7Q7v8AuNjODHeh9BypfUdO6fM/6Yjj3fqf6DBgwR0JlqR8AxnBhokziQdv8v8AQ4MGKsujSXb+Ef1xwGDBiURIMZTfGcGAhEqbdfmP9Mcl/wBT/pgwYoi71OS4tv2d/wDa4/r/AEwYMV2j/Wy1H60WOs/aj5/6DEqDYYMGOG9EdY6jbELtgwYncG8hVfvL+63+uPP6z32+eDBjo7DozDtu44YMGDG8w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23" y="2492896"/>
            <a:ext cx="3591843" cy="359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://292fc373eb1b8428f75b-7f75e5eb51943043279413a54aaa858a.r38.cf3.rackcdn.com/fd4f5f7a3e810d38cf572e619247e045-1915171620-1301020431-4d8bff0f-620x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702" y="1484784"/>
            <a:ext cx="362920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9" descr="data:image/jpeg;base64,/9j/4AAQSkZJRgABAQAAAQABAAD/2wCEAAkGBhQSERUUEhQVFRUUGB4YGBgXGB0fGBggHxwaGxobGxgeHSYgHCAkHBwaIS8gJScpLCwsHR8xNTAqNSYrLCkBCQoKDgwOGg8PGiwkHyQvLCwsLywsLCwsLCwsLSwsLCwsLCwsLCwsLCwsLCwsLCwsLCwsLCwsLCksLCwsKSwsLP/AABEIALcBEwMBIgACEQEDEQH/xAAcAAACAgMBAQAAAAAAAAAAAAAFBgMEAAIHAQj/xABHEAACAQIEBAQDBQUFBQcFAAABAhEDIQAEEjEFIkFRBhNhcTKBkQcjQqGxFMHR4fAzUmJykiSCorLxFRZDY3OzwjRTVNLT/8QAGgEAAwEBAQEAAAAAAAAAAAAAAgMEAQUABv/EAC8RAAICAQMDAgUDBQEBAAAAAAECABEDEiExBEFREyJhcZHB8DKBoQUUQrHR4TP/2gAMAwEAAhEDEQA/AOn1RMQLk+n78QEkAyNUKZBBvY9YxvXrAQAbnYd+/wC7GgUMSCQAQQT2n+jiUx4gbijMKlKTJCCTtMHt74MZYkhfX+Xrgdnq0vTMETT2PvgjQqWwoDeMY7CaUQVUSWaZgGJsxt7DudhiZfMLGdEdIk9PcTe4sMe6YMiLwI9jO/T1x4tWTM7D/pgoqpDWqVAdgw7iQR8jPzv/ACkrczKQxHK2x3vTBnviSsxt6/riEUGDs+uQbaYEL3IO8m09LCwMz6e3kyMff+v+uJi9xG+m5PvaPzxBq7nE+oDT6iBvNr3ttgYUyjVn5YjBACATA5Qe4i35DHvmdcR0IIAO4kdu8fljw4mHmWKZEtC9bn10rsO2nTjcoD0+uIE0gmCb+vpH7sR5niCpTBMnVI9SQbx7G38MHpszLlwARuIG5kQPn9MU81xGlTFyNWwW8/kpIHvgRn+IsKYfMVRl6Q231tYWEXY22A+uF+v4sA5cnQEjapmBI6XFJSDf1ZfY7YYEE8BG0caZtXl0mhoFwBtvtq37mMYHrt8VEMOzER8wAMJbZnO1ydeZqgH8NOEUf6AG+rHGo8NMx52qN6s7E/mTgqnto6lags1No9G/gt/niQ5tdVw6DoDJj6T+7Cpl+FVafwVKy+1V4+mqPyxfpZ7NJYuKg7VVB/NdLfWcCVB5E2/jDxDWK3B2gidz2JHa84myNXUOpv8ATfAqhxJG/tFNI9wdSfMwCPmI9cEBKAadj1BsR0jePfA+mLsTxY1UuhcbkAEGbxER0kEn6j88VPOIgkEBjANo/X5YmkTv0/ngCJ6VeGMNCSJ2iAJkC3y3+mKORINVjG7t+pxJwR9VKmRYWPuAp/lipkGBdj/iP64TRAEoB3MJZnSCmxlmPWx07HpNsTCtJj8oxVrkh0sRLMROxEC4H1x6mYOrZfpfDBxF1LAeTZQBNzPX2jsBjRs0IXTJPcbR8yAb+849qx1BNzYbGYMtHzEdt5xpVqDtsLb/AMYx7vBnn7XHxkDpBi+/qev64zzgLnsSsDcgGx7CAcao4gnSJ7HYgzOIGgQIJIYnY9VIHXpJHyx6ZLT1uS8dv1n9MX8q80yx7E2+uB1YjSLD0uewJi59cWwD5QA3KkRvM2GCHM83EuFwLXtawtjMQ1Kpk2G+Mx7UJmmUqtTnuxgaT8Btq1L8WxmflhZ8S+LauVAWgqMByS4czaF++A0arNKjURpm04Zq1PcamEiALQN7i0/9BgD4i4SmbpQpC1mgCoV1EKGl0JJGlTEEgg9pw0fGeiR4dzuZqPlqdWozeWuhfYapbmbnMggtBiNpE46nQ/o/0Bjn/DsxTlKREfsrCmkgEBjqVmG7ajzMSTsffDnkczKypDKLT09fUYByL2jChA3hUtfHj1D6T6xOK71DG423n3j9MFqVYLRmBJmZ7xN+4xqLr2imNQe1Q/0MbLUntge2agkAbT/UY3o5yR/XphRhiW9WJouP8p/UYqLWxszyVB6KxHpdB+/A8TauSZmoqiYMSAdIkgT2JwITiUb6jPdDvcWIA6HrgjTLMQJG4N5ItvsQfzwBr080onzqhJJFvLEQY602n8sOxsKgMIQbi5BtqK6dikFjEGW2AJ97WwL4pxYZeC4FTMMJVD8NMf3mHQdl3P541V83/wDdqfWn/wDwwIy2TNao1U6iGM6mMlv8RMAQeggQIw4CZxIaeUqV6nm1WLufxHoOyj8K+g/XB3JcKA2E/pixQyekCRvsOp/l77TfGwrlzpUA9DeKa+hP4j729Bgqgk3LFKiBbVt0RSY9yAY+cYlJUf3vmyj8i+AvFeK5XLANm80q2BCarwdopKC8fIYAZn7T+GrZC7xv9w0nfYtUG9t+2Ngx8WOzfUN+QY/pjfSD1+v9WwmZL7TeF1LNUakT/epMI/3lLxhnyWeSquuhUWqn95WDrPbUPhPW/Qj1GMnpPUyo6Y1yzNTPLt1X8J/gfXEyX2kHscYDPyxlTbk7BaiSpjvO6nrI6j9d94IH0M0iqfvCZi0Pffr5hNt5mceZquyWTWCeq6f/AJAg4Htm8z0rVf8ATR//AExkIQnlMzST+9HWJ2G92YnFbhxgkrJEkr0kT2wKHE8zUZk81zTh0bUlMajBnSVWYib22wQ4Qdv4fzxLmIlOIcwk1SXp2iGqRP8AmjFp0XSLbH938sVKlXU9OYt5iiBFg0AnufXFoOCI6df66YAETGEmVwRMRGNGqKdxM9oxjuAtzaOn5z62OLX/AGUQmq23w9YPr3+WGhCeIosBzKgRbiD0PxYW/FdPMEA0SFpD+0ioVaLSwhYWO8kmY64PV8yhO5HW0e37jiHMgGkwtz2XVte1wLmIJ6bDbGqpJ2ntQFXOY5rgdSi60VraS5gLUJUIJldJk7W6ETfHVuGUaq5ZFrOHeBJAAG8dAMI/ibgeZzE0g+sgBhVKnSYCgczO5GrmkiINoOHvLVkWmqoFGjQpTcISw5fUCTB9MeJsRuRaqTPRUme+MxrPqfpjMBQgyPiFby1JjU1oVTzE729MIPiDOVcrBDJSBB+7tZiWaAQ0MYI5dBgjrgr4m8VGhXrJEH9kJpiQIe8GYtJYCcc58SKVIFR3qOr02LXM66QVrXt5tJyANiwxYiWoI2EG9PIhrMZmtUpLUasQahBB26NClgZEwTPWACdJjE3APElWidPklki+kDTbuOXQQRf54HLVFYGmWgbksG0iRYKVBM7mDABm4wHfiVWlWFM0xJMBmqNDWtaIBMdjG2MfGHPt4jA1D3TvHB9Ne4HKRquLjspvveMMBySRpAtubntF79sc48G8eWhUWlzNrpq7xGkioT5bARK2BJEnfrAOOlLUGkEWBAIwSppNHmSZPPaBuL8Mpqh0yr6S0g2AAvqG0HbucLuSzgNiNN7iTM9f0wb8R1B8LnSrVKfxBtDDWrFCwBAkAz+e+FvxABQzFljUA0TYb7W9DbpbC8qDmHjMKrmljbr3xZNX4ABchmn05QVj3IM+mAmVqD6+uCtKuAqE3MMsReCVOqdoBVRH+LEhG0f3lvKtzA48qMGB3ADMBcTud5tv+7EGXfU0A97nFbMU3IqU6bhWLMJiSOZpjobbGbScHjq94DCWmpi8VIN4nRv06d8CuFUVRNJ1E0zGkiNRFlgQLHcE9L9MTJk3pDV5jsVUkgsYaxJHp79MDMpUquPNcBWqhdKqZ0CJiYEmCbwLGIxbES/UBqMRqhZAdhaeyAnYWP8AxE45v40+1AjVl+HkIgBVq4+Ju/k/3R/5nxN0jrf+1rjX7PlkytMDVVvUabqnQD/1CrSZ+FQNmxyQVdhBt2x6aPjJFAcszsZJkk3Zibkkzv1v3xEVHScbeaT0j64afCXh+nWoVaraHqI6qtJja99RUOrPq+EAWsxM7EYcWUoiebUp9vbcHFrhHGa2Vq+Zl6hpsOo2YTsy7MPQzhlznC6TU6jOqKyozCooCxuVlQ9wYA2Yk++Es1vT+WN7zDU754H+0BOIJodAmZQFii2WoALtTk94lJMTIkbNbAsNQEMOn94dsfL+T4m9J0ekzJUptqRhuD/XTrj6W8NcaXN5ajmFgeaslRsrCzr8mBPtj0Ay1SbVBBMb/Dt0jacSLT2uf9BwMzFZ6ddkVA3mDWhY2VtmBEHqNUj+964sUMnUABZwxFyCgg222t6Y9U2QcLygEhiNUtIF5JMMJ6AScVOE1Rqub/zOLHDqz1mFXTpXQN4tqiJgwO1idumB3CJtJHrOOc4s7S5DQ3hutXU1KenaH+uq/wApmMTr74FU6gLJB/C2x7vOLtJwbDcmI9469MCbupnaWGDNGkFulh69um++CfEs2yUJdSCFuWiBBi56k9B64j4lxFclT1QCYvLKst/vETvsJPYY4/m/FletmC1Vn8kV/MVFqXW3ONWgkBRqI5SRzbEAjpYsZAsmRM2riP4yzFHqyVSkL6hAF5i/v264A0PEPnFAZDMWRApLBobzNNohjTCkSNpA3GDXHssatJKSoa2Ur0rslQuTyyCGLEsSYYVGJG8kdeZcHyDU6iZqKjsWAGogc0MkwLRc3nrinBjAVqBJoieyuo0aiALB+O3mdEzPB6qifLe6tqYizzUQyx2EibdL2xPwfOaMylJ/xL0iSyjV+UE/PCzw3xZnAagqsjUyCdADAqCQNBldwNoBnvcYIeHKPmcQJ1BvJJqWO00WXm7GXYx7dsQvQG07GotjYvXw+MdScZj2Pb64zCJz5z37UMiQ9HMpLI8UHCgluYNp9gTp+agdcIfBsiUasGbXUIuryFp6DKmq+y32XtvExjufEsjTrU2pVV1o4hlJ3uCLiCCCAQQREYQfEHg8ZeolWi5XL6YKEksXGrTrcg6kgmxO8C82arVtNG8A5ZXFF9RJKuJtE3pidPQRVtN4ub4qcZo68vSa5Jg+pgI/1kgYvmu3lZyoAGMK15FmqvTsehIpBtjeO+KjZkxSJUx5kx2l6IEx2j8jivCfaw/O8B96l/hubq0aVOrWouCKK0iVI+BY8s1BMqVEm3QmYMY70taKUmICz8otjhK5/wA/NotYqUd9LgAgFTGsGOpBNhta+O0cJrU/LUIORQqqLmNIECSZMW3x5GLi+0VmAFRJ8fZ0+SwqKx1G7TcmYAF7ATEgd8D81m6lZqNSr+KhSYdZJQF/+K/zw++LOECpla+gS5pkqALkgSItc72GE7iXCadB1p0idCQRJJJLamb/AIgSB0DR0xO6sENxiMrMJvlXgX/LBbJ0jAboNSntciBPyOBdFhf2/eT+/BLKjUq9iWnt3Bj0v9cRxxuW8p8Y+eLVKlCrMXLEH/eb+OKWWEPY39v44tU3LAsTJ1MT/qYYZi35gZNppnh93U/yN/ynAzSTUUKdMAkWFrnTY2ty/TBLNXpuO6sPyOKaKwbVoYwo/Cb3FvnjomSzhf2j8Tds7VUnUqtCzvC/difkv54XMrUhZG+q/tGGj7R+GtSrS4K+bUqMAwgkBrHba5+eFJfT0wsiGp3ll6pAmfywz+F+AZoZjL1LUhKVJbUJUsCF5VMltgvWcLnDeFvmatOjTGqpVYIg9WMSbGw3J6AHH0WPCPl0ko03+5RF8xoPmPpUA3iDMM0XEtt1wpthtGat95z7jPhLMcSqhaehNLCmzVLFt7rChWCQxAEfFbC9474RUQiu4p0wWFFKIEMtNKY0Pp30tDRN9hPQdc4zxkZdiwVKrAmnTWSAGaSrFWEETb0E9Yxyr7Tc3VY0hUKMoDaSqgMpsGWRcq1nvfUXi2DStG0wklrMQ8yLg9xfHY/sWzhqZSrSckilVXT0hWgkW35gDfHG6hkyfaPljvH2Y8IFDJU3AP3tIOxFxJYkGwkwDBHQiBgxxFNzG3N5cmpl2301CD7NTf8A+SqcXKjcrf5T+hxE9cHSYIJOxiR8W8dsZWfkb/Kf0ON7TBzB/DEhKYj8B6dtGB3BKEgfngpl6jGmEkgaST7rpj16nAngdYwDb1/ljlaqnSC3csJRhkEEQhMdbk9MEMlpR0ZpIVgTf3j88DA7NVBYmTSQknuZxajl3nGFt7g6dqhHjOdy9eYotVYqyjUSqAQ0hjfSGBgwskHrbHOs5lUyOZN2qVHDRURQBTV6jalp0zyTosG09Dtthnz2aCUyoN2uZHRRJM+wJ+mF/O1AynQGQkjVTY6iV6REgz1A9fn2UxM6AsavepGCqEgbw/4S4jTdanlAIgrBKaaQCqmmrRYm3K354DuoXKkmLaXI9DVV/lynFWnwKtTdaqMiQoKRdiSsNKsLAAXkdAR1iLMcbarl1pVHpSp0sos5paQA5WZa8XiJ7Yu6PJXs/mcrr8BvWIap8NGaSaTRWp2MfiHSfr8tr2i74PyVWmpSoNJDbE87BUZdRn4olRqk7YVKeWZXDozK53IP413FiNxcQR1w3+FBVM1agpln1IXUsWYDSSWLkstzGkEi2A67CqAvXP8AuM6HqsjqMRN1/qH1Fr49xGztNpxmOFOtPYVRBJgdI/iThZ+0XPrRoqog6gWIZhyx8DGL/Fcf5cGQXK3g23nc/TCf48ppU0mpB8qQy6pLyRpTSIY6iYFx+KcOVC5oCeBANmKOYzVS9ISi1EGoAAkldTAFjMAamNryBfvLR4g1OmplgpJaFAvqcqvxbW0zEbemIs0hJqZqq5c5YMCBJRqjcqqncB3KA7xTOLeayqr5eXvqp00BMWMMoMexUf6vTFy4iFr87wDkN7S94PzLVA+Y5HiUK1KdMIhhiSzRqdoFgpA5hJMxh/8ACXEop/eUwCzEyoIEAhfhB6Wv6jATwtlETh2WZJY6y7kL+N2CaQTAJGxg2Iw+ZbI8zR+HkHYiACPnH5YWEC8ReTKWJB4nue4kRyiBzhfW9pB7i5+WEfP8TXMM7pIHm6ebdtC6WIAOxLHDBmuGvVd9VSAp1QtomZB6mB7dcKlTJ1DWdXjUh07mABER6EEH54HMfZt3mYQNVntL1ClO2COSrEIqzH3hP/C3WPXFSgjLaJj1/dGLFJoX4SW12grAEEGZIJmbR+mOeygSoNZqWqR5xef12OLVDMKVKhlkE8uoFxDGZG+89OuBuXLGosqVF7yOx7E4Js0Iy6pAY3E6TzE/kTHywWIVMyTWq3KfY/ocK2QqOyKS9AWG6enthh6fI/pgVwZuRL9B+gx0jvJROMfaHxJq2dcNH3QFNdPwwJki/Uk3wvJUA6YOeNj/ALUetj/7lTAXLUdTRYWJuYFgTvt0wswgahzwHxIUeI0auwQsT6jy3kQCJnaMfQFLj1PMZZRRqooaA+xFwOQEiBeFIiVv2nHzbwGuUzFJgAecCGEg6uUyOtjtjt/EM3To5BHUIMxQosUIQimJpKSircQQF1TAs2xGEZDREYosRb43xFMwFFPWsOrKWMuL3U3N1B32MTbfCf4q48tceUqMWp1HdmYzpALAqLXBJ1HsTF8GOE5eSJkgQVAIMHUtwAOUAxI22EGbJKvqaozBSSSTMdSZIn9cDhUbjxDymtpUZwekY7B9lfE3qZIpqH3FQquqoV5WAYAc4Hxa+mOR5fLl9URyqXNxsO0/pjq32KR5OYMfjH/Kv88VCTkx+yDNruVNjtULflrOL+aqRTf/ACt+hxCvynEeeb7mp/kb9MePBnhyJM2YQUjHxeWQL7WuI9wL4A8LoleggCdx/H3wXpGKDszX8kwCTJlSZjtbfC/wbNrBmSIvG8dQPWMcplHedFW5hVgXrMYA5FECwF2sBjXiTNSos8GQOWIJ1HYbddse0K489/wjSsA7wdRE7XiMXqxlTp0lhdZiJG1z+uG41XUCYh3IsCL3iam+Xp+e6LU8qi1RlqObtygggfhLHba0YU6edfMVHcM41AEO4UETCAladpIABUbkAg9cW+McYWtlBTcs4ZqlSuGLEvDJUbSeUNDCnSQRA9QL0uGakZA7szMbgxCkBiI3IjYc20zfHZUnIZPWmT1sxocVKlUWqo1Ko6nTTCl0enyAxqAYSZ6ySbkYmapPnjdinmeWN9IV9JYLqE2fUNhaDif9nFZUVi2lqBYAdSz1XUxYG7zJMCOmF/J1hSYPplWMMsjUrCbr6jY9P1x41jK9gILq2RWA3JjhSrGnZ96beXVPYj+zqfoPY4cOBZhVNQyv3iggE7EMAzD3EC/ZfXCLxPitCsFqUqgWtp0tTqKV1jqpJGmf94jB3wKvlVH1syal006TVAZkhtSwTaAesntirrMq5MDAG5y+kwPjzKSpHzjmucTq6z7jHmIf2n/Efr/PHmOBU7ZEL/8AZz/4frM/lio/hpArlaaSwuBI1kwBqZVLW6bx2wbAxHnMsKlNkYxI3G4IuD8iAcVKADYk5Jqcs8U+HNBhVQKjLVCq+pD5batLDVqI8uYBg3F7YDZGhWrZg1aqqpmORTpI1KxYSxsQWi5+E46fxLgrVbTT80GQVpkK/LplwSeblImfwjfbAapwOhTRC9JZsHFQmWi40q8SN4Ck2mMXjyIpclbHmEvC3CAmSoU1YtqrCv7A1VrG8QAFA974bMu8zaYB+bGD/LCtwDxNlFXRrSmqgKi6wwsCCAqyRHqT+WGlawYKUZCjXUhhBG4I7zviUkE7QiCOYFz2ZekxemFJYaRqmJNl1HrzH03i0YA+ZUerqqABtC2m8DrsNpiBYYYeLjUhUixIE9jN5/oYS6XFhVzGXLU6lOqqV6bBwdh5b/Fsbj8z2xj0RUJBGinlj/RxquUYbLPzGNstXti1TeSPfCCgMIMRKFam63KWG5JWPpPrjPOBHwqL9gDvgwRbEOaQeW+3wnAhPE0tBhUQfY4F8HA0L7D9MXXFjfocDOEryr7D92KYM4741/8AqTHZv/cqYp8DqEVJBUMLgn/ij10k4JeLaROYaNoab/8AmVIn64D+XpcXkXH5EHbAwprRYeeI+EVBHtq746pnkNSk9KkOUUvNJLCSpTy9CiIHKdXTmGwmMcxXhbMaaqGmtqAnYwxWx67X7QcdANWoqKV5WNLyyNw6jShnvLDUCL2kHCMq6uOY1DUEcFzv3o3MEFQAb2FuvWmf9RwkuxMsBZiflJnv+uHypRCOhPKqhp/DNmkm3QzBE74W6nCNIUTpUAEgm56Qo/FqkNvyyZ2x7ERNyjiT+GkU06p5dYKi8DkM6ifQEDr1GHj7HSPKzRAgeaIjtFvyxzStljSNTcjTpn3g/uOOj/Y6P9mrf+r/APFP44cIgzowxFnT90/+U4xRA/ruMaVrqR3gfmMEeIMlq1P9nqmL+U+w/wAJt3wB4G7BYKt/pP8ADDWaa+U0qPgP/KcD+GWEYl9KN17Qd5bec50sLL0gbYvZek2oWI9e2LVdAXb2UfliDP59aFPUQxLHQoCk3O0kA6QBLSYsDjww2dpvqRMzNNaldwUlAxexCqihyUsASxaNWlRsBPxDA/P5ptNWtBUKpSkh3NR+VCw731AbAK284JZioyqQsLsGYiw2JMm0joTa1oEDFzwtwSnmKxJU1qVCmaoUv94z1GharofiBVHA7LEA6oHVRBjWoDte8XhSVM5SoyZGVpKO1i0/OSB2t1MYGcZyASs6kMT8U72lCVJ3mDacNjeGfOzD5hPNBoqCKJQksqmRNQ8ognrftOM4LwHMHMM+a8kB4ZkqgsNUAcmmw/CwMggqPXA5V1rXxhYsoxtqiccqADMn8WxmIAaLf3SDbrh38IcDpmmtR5VqbnSEICkQpJKxHMQDIg295LUPCdAoXam2ttTSxExMADckWnVvvODfCKaJTVUREAAsiwNtyItYCJPYYlPTsoJvaUZetXIgVeZCdPfGYKk+uMwr0xJNcIKcQZ7NGnTZhcgSB3xJqxR40NVFlEBjGk9jqEdDB+WCc6RtMUWaMAVPFlEUyyJWFSiCBUVQdF7iRJIMG0E3jA88VqIquDUBuXqOlS7bbEkES1o9oF8WOI1qyzNFpIEtTo6pvbnSTMQbmxwOy2dr6JrrSCmY/aVRB0NtYBN+qg/LYI/vMglI6Vee3zmuWZ/MfQ7TV1S3lVBExIB0cuxJ7k/LF+n4jfL0kelUXy1A1A0qrJB3IGkFflHc4otmah5QuXKzP3WhpUm0qEmLzMW/PGi5qqiNSOXLCCP7DlaQ0cq0gALjpFz85xk3ut/z4yg49QofaTv4/rtUE+UKVWCGSg+pZsrkO5JWbkCn1FxviSlVA0gaupGsDVczJAsszsNsBGo1GRdVMKsiYHlyA07WJET09OuGDMiglNXqsyvMDSJnqBpv0v8Arh4ynkxLYwoocwhlK1sE8s0g++F3LZiDHTBnI1JBv1/hiiSGEtWNM233b+qnFDh3G6FckUK9KqV+IU3DEepAMx67YtZg/dt7HGCegYj16Yo8IflX2H6DFpKwe6OrdeUg+22BXCDKrfoP0w8T05r4pzIWuQF1Nzja/wAbR698T+LvC1PLUaNRCGcSlcybvE6gDsshgLCRpPWx/I8AqNmxXI+7ao9ETIJaajjpZeSJm5jvc/4iySmk9CoBzpe089gGnppsREz6E4wkiaAD3iT4TpK1TLCooOjKVXCt1Jr1J3B/BJww5HJy5PlytMsAwJkltJWmlLRcyYA7kEAmxG+HeAKxV6iuxy9I0mCM6aWmozPqQSQoabWM32OGzJcKqV6hajTVQJJqM7aJMk7BZN95G8ze8/U5BjcAjciMxJqUm4H4rwsBmd0LBSUqIw0FVJE2kNB1ERp2vJxDm8hrV6dKmGPliEA5iy1aLC7REiZ9564L5vw3VFQ61WqdOkurEzFhqktq0zadREnbE3CfC6ZlXq0UAK03pMGqiqKrDRCKjAKohANRP4zO2F4swyPp7w3TSl3tEHgeQWvmnp5pSnlyzLMSFBhS4I5jr3B6Gxw8eCsktGk9JDOio0tHxatLKTvJ0Mg36R0xGnCalJ2p1qZWpUKwCFlkJ5SigkDnHWTbpbFikXouUJEHYi0iB0vpudukeuLQPhFMB5jAtpv/AFONahtv1H6jFajXJ643qTHzFvmMYRFw5VYeU/8Akb/lOBnD3xcq/wBg/wDkb/lOBOQrb4UZvaEg/wB43+7+gxDnMq9VxTIIoiHZxuNJkeWwM6zdTO0z0hsy7/eP/u/8owWoFWOkuAYmLzGMLaRcJedpznMcA1VyCHqIkutNjUggEwzTqXpN7CTglwTPZWgK1TMaDXZoI1KDB2vqUkAaUF9lnrg3xB6lEPCGsEBldM6hPw6gCQR7dRgJU4lQL1KnkqS5CvztqmAoiWGn5AXwn+9dTpaVf22tdoYp+LaH7Jop16IqtvTSrzU5sJbf5iYkfFvgOniVqVLy0roLl+eoGbUQRvywumRtvG2IcuyF4p5QOG5mVA7sDtzhWaIafi+WJ8/xDQ5dsq6Mo+NwwEdTr1AW+t8a3Wt2EAdILowmvHMpCM9SWCEKWC2MEyAr8wmZkG0494bxL9prB1qhhRA1MgcK5ZWGkAwCAYJMN8IGFbN5+hXps9VA8cqxVdQNogrVuJJlhvtgt4PZoqMyeVLwiCdiJ1E6QTNzLE4NerZ9pjdLoFxw14zEGvGYZJpF4p8U08jQ82oGOp1pqF7kFiT6BFY+sADfFPL+Pw1Ba1KnTqI27FmUC8XlCRB39jgFx/P08xRq5SojlYlWZrggjTpYuW1i8TaAZtOK/hzjdOggyuhtnbVOl/UsgWOYppBUkFvWcefG5opDUAWGl+p4281mU5ekoYW5qhk9uVb/AKYHpk6ldlAdlMDzHgFmM7ARyL2A7YHN4hakF/2ZXAnm80hpUTtoMH64u0PtCLED9mRWaANVcgDtfyoF/wAz8sRnW+53lOgIRUPJlWpxrdzoJIJIJPeTGx9cUqfFaKVQTTBVjcmq40yIkLGkXPTp1tihmvGjrpaplhJvauO9reV2vjRPGYqHR+ywxuIq80C4sacdScYupd1msgvSeYcreJMtQpFRlEJ1fDVqgqxW0ktqPSxCnC94o48c7lmLUaCUldQ7qWsGBMLUKgLJCg2uPcYqcT8dZesAPJrArYiU6QDpYGSfWMUalZ6tZ1RzTo5ZiDTSoRqcwW1MBcE2vsEAG+H47c3kPHHziymigo5h/g+b1UaZm8REmbHTNxJFhfrY9cHaVcGjUUmAwZfqsW9cKnnKop1JFiSee2kRIY6bSbd/QRiv/wB8AadY0ed0pkiNgT6dQAF79sV9YFxf/I2dvrE9KrZTeTYb/SEvBeVoUM2ophVK0yhZiuoyFttJJInfvAw1eKc+FytYM+jXTZAb2JUxtfpjkHBfENVnPnvq8wShIGombCQLA/qI64ZON8VZ6jUirEREE8xMXm2/UGcTAsCQRK/TR9LA7f8AIS4fxlRWSm1UytLTeOh3gAk6vpAxS4lxgZNF0c5LaFmQo5dUtN/lbALNI9TTrVdQMCwDtffSolmiBfoMXqmfDZdBWpaoIkkkNKmA9xv0hrG+K+nxvnJRBvVwesxJgUOWB3raN3hXxcMxklpNS0EOAXDfdspD85G9mF1Mqbc28a0MzTTMk1jCJJ1O5VQyGzHo0nTAJ6Dfop+G84SzwoLHToULA5WYXAN/jFu0xi4+YqVcxQpjVNWqAUK2AJloAu3KpMk33O5wOUHCacb7Gv5k6aX2U7fL6x08M5JVSrqAXzK9QzM6xqfRMjTpUaCPdvm9cPyop0kRQFmWhRYayTt6TthToZas1VFq1Xamt4emAyCQdIKqJsCt1kTv1w3LWJknTG4uJiNiD+o9MclG9TI2Qjn8/wDIxxpULKBokVDTqNOtGXUAAJO0XJkD3wucW4e+WQtl1COAxRFgE9/S2piAxjaThnzTnXKwd7lpA6TvMReIv8hil4krVFp6qDMrNCGE1FZO8EiBI3vB9zgMqgHUO0LGxuomcY4x+056oGY6MooUBIOt5Xa/V2gAH8B9cCPEjspIoktVTSIJJUg3GlotpmY6AHHvGcyMvnHRyNNXLq7ago1Gk8QTpiCC5kLM6d4jAji1bQzs7ijIsWBIDETpMARI1AQLbxjtJ1AbTkxiuP32o3Eelp9jbwv4Z429QulcqjodM3CvYExODudzWmmWQo5WIXVEnUAJN4HUmOmOX8Fznl1letMHfTAKyIBAsLWnbqcdD4ZnKNcOEnlBnURG2/KTYYtz9I+Iqp5IuIGRTZHEJ5DjFSrRzC1VpK9IEfduWUqQYNxIMgiMDf8AtpKTKp5mcMYXpAJE9pI0j1IxrwzJGjQrPmKi0xUUDUTyqAbfVmI73GEepxumma8xaQ0ioGZgx1vp6BWELJvGIWxMvMcGQk1xGzwj4pzFXNvSzFJEDoXEbgqUETqOqzDePzwzVONUkqbozCxmoEgRcSbMZjlP7sAfBOXXODMVKNVkqQaagpLUiwlWI1XFhsfw9IwCy9NtJRhD0yUIMmCpKneCbjrvg06UZVIMx20NY4nUq3iCiE1NTqTAB8t16bAtq7iOmAB8aUGqaVXMRpiGZBH1aS3XA08fyTUGVlcsFCT5eoSoi+g3Mi7G1z3wEocaytNQr0KwYH4tCGTPY1AYv/HHOZsinSZSuJSNUN5jO1MwwVWhJnQCfLX+6pgjzGIuS3Xb0ly/DaqyGCzcqUGgx1sLG3p88DKPiWk5XQlbkYatKUxB3B/tLGMXK3jjLGFqJWkADmRJ6xIFSDucICn940rQuXqfFKJby3NWTFx5faSoYmbTub39MEF43kqSu/lV9QA1Ei8XC7GNzhVXxDlJDCnUUAifuVYXvbnJHf3xR8Y8RypoebT8wiqjKv3USTKyZgAAjufTD1Z/0/aKOMcmPNDijuoYUAgOy1KpDx0JApECRfc2IxmEnwf4jqrk6S69tQEoxMa2gSOwtjMP0xGowTmEatTerVDKjgKCF5XsA5WSLCTeCPzGCGcqvRpU/NZdNQaU0EsSRMhmZFCmxNgbWBOC+ZzCFzSICJSVVUTZVAhAN5tJkYo+Ic8opmmCRCM8DcGAFMepi2HIxSwDzCZtdEjeTZgj9mbUG56esTuCUm83+IfnhXzqgmQwBmGXtMn6GDhioVmHD8uWF6tHR02NNiCPmBgLQyZZY07qPf29cJ6c1q+cLrNtJ+EpZqg6gNBNosZi0jF3I1yHUqAWA62kEc3XaP8AocT8N4DVquUusLrm9uwk7nv2xNR4NprIgMiqzXnbTc6j3gg4ZkrQRJ8Nl1Y+YE4rkQoMEQxiff162vgxnMgKGUo3Soo+8dSIMsZ1mpuSNjIiPbFXOk1KepVICVNQ2sEBYn3MbbWGKnEaZ8phrVfMDQNQAk3sPUzbphfTZAhogG/InQzJqsjtAviDiWt9ILFQLBt7gHoYO46Tjbw/n2NSnQqKrUzqAV2amF1cxPmKNQBj1HpYYtZPwZm3yzV1pjTMrrs7wblARe5Jkm8HfFejQelVVqoFgSRqhhKlSB6iZ+VsOdhrNSVQxF3LPiXh4yucpugVEdlqKokKullMX2veMEuIV9Tc+pWBnSZB946fFgePHmZpuWptTA2hqaNIvuWWR8iOmJs7x85spVIVal0a8Je4MmYH1icarVzDQ1cEPnqlMsEc6tpgYYM2QUOo2Xf9NuuAWdyt0ZSplZF+3oexMfLBuhkg+TOarRpDBQtwCSzrLNuFlG2uYAx1P6fnTp1csDZ4kXWqcxXTQqGeBcFzGUzVIKVFaqFZYYHQr6gQ+oaQdFzvY9TiDi2dzKZgONLvSJGoEA/iBItpIKttA36dAOV4i7M3lKw0gfC7ss/Mki3SYt0xvUz9dEZyaigQJ5huY32644HUs+XKxNbmdPDoTGNuBGCn49zmv4KpgRcsPzDSdz1+mGGp9qFcU48iqDt8bke8yDhAylauU8xXLLMRrYMYIB0gG/XG75/NRbzZB6Fvy5r3tic4iDW31h+1hcac19omZcR5dT/i/ecT0/tLzK5eorUassrKrCW0kqQDpLdCZ/dhNy2fzJJtWi8Trn06/uxaXOZm4it6XeD+tsD6Z/DCpfEkTiuaqZinWKOxQiDUM21AkKkneNtvTBbxlk65p1fPCkpFUKoULpHx7dY1SPT6hK2czKrAFaesqx2+V8V83nq7oFao1PWSGkRKxeQYPvB6jDcIJIG1X28TMhAFwLWqgdIBEjmmPSevvh98CGGfSPwAwOp/TpGFjwbWRK9YO6QtMlGMaSQV2nqZ97HBTgnGkotUYIxDIIO0MCdzqEDr19fX6nqM7ZNPpiyLr8/7OKiCyrbS39oPFar0xTCtGrU43jT8MkdOsxEjfCVkMkatanSBI8xgsgAkDckAkAwJO4wX4lxF01OihhUARmYkgFp1kAgbyI7QN5wFymSNV1RQWgFmAsQqjUxnYWG/eMczIMuqnFGhGjQv6eI58c4Xl8nTTyzUGptNQh71Cv4iDyyJMctp6TgLk/ERNSoYEs3wosCQFBhRO5WSB1JwRznBnzOT/aD5dBechHuTAMnVYLzQOpvNog2/DmTSo+WrUwq1EhmIBBgKdRJAI1CDpgeh7jMQfHue4+sNsmPKSqb0d/hIeC1zUYwxV0UtexU6oAYH8JH6+mN+NZzVoaLuG3jlMJsdyN4xp4qrPla5q6i4q07ygGqDDhpvbUCGm8+mK+e4jpaE6TB6fhJPr0+mISC2bWe8rdguAp4lemTSYEOwLWJHUfwH/TFSvVJbSokzf1I+LrggE0JqMl2BgH33Nv6nEWT4ewIcqxBtIBgSI3+fTFWkXc52okUTJ6uR1ZdZESbn5T/OPUYM8RyOWbKlWuWWwTfUJjTNje9+uBNTOp5QoGohYMZEyx3se3b0xJxHPhdPlmezHptzepAM4XhG73Ogx9mOptTyFGkAnlE6REkmfWdLAT7YzFZ+D0qp1vXrKW6KbRsPyjGYbq8D+IFAbUPrN8/WECoyjVp1XibkkaiLzc4Zvs/zIKtXNPQdfl07AqbS7LbebaukbzMLHAUGa+4YIlYqzEMCFKgAqVEXbYQCLSehxY4f40rU65oowqZemNL0yJWbDUhMOt+WJIsTF7TMGowyVsR+4zprWISQp3mAxETe+x6DFDK8KpUm1BQahJChJkA9AReTcWxzfxhnKlbNaxqKuEVNJIRTsVLEnmDbknqMde8C5emMtSqm9dlCu9zDaQGFObSdzpk3jphmNG4G18xeXIn6iDtxBObVQGpFmWoLRqZtBiykh4JF5jfviLK+HMuK6KtaqSUYhW0altLEKRImbyT0vgf4oWtRruUo1NFSo58wQwBZi2nlum8AOFNusYqPxKqyOihtXk1JOuBJTRMREjUbzgn0YmCt3hY1fMhYdv4Ms1cvSpoy069OqoJblZNQ5jAZQxIgg32tgfnM02XoWUrrIEkEMREkgEAxcRP8MKHhpDWzNLSIUOus7QpYBgPdZEYZOOccour06dM1qaQqEuNQYSXKuym2kLtMqBBgHCDjDHYTWzFV8zPDuc8wZpWGqmVBaSQC2qxB/vx1wEzYVmFFpVwxcsRcCCZB6yCojbEfC+J83lU4Cu0KCSPUEmTzfPFXNt8bs0lnKDoQiBWjuCSyj5Nh+2nT44+8R/lr88/txX3l/gnhmlm8zSy4qmlr1c/xBSFLCVkWMRuN98EeK+Bv2RpSuuYy7SutB8L6RAcXC7kggnYD3BcNzBpVKdZPMmxeCoJ7gf4TbpfDfnuPuodSV+8CtFiGgggqe42/oY1SoNND0lhqEUafDnWrpZXCsdKsQbgdjt02ww5ziRp5U0Vo0HpzMMnONo0sDECJgg9e+B9PiTVqoQEhWPXpcCY+ZwfzGXoik8IKpWwEDWwsCwPTeQOwO+Oph6rpsfTFcq2WPA8eZI+LIcoKnYSz4G8HjMKoVkU1U8zmU6UAKEgCbtJN5AiNsS+KPs/zGWGsUlrUl0kvTJLKEggslmUSJJAI7nGeFc35NClW1eXTpM6F2YCB5hAEk7kRt3we45xfNZrh7LksylYlVqVHUr5gvqNEMseg5hJAgzOF49OLNQUHb/LwfvPNqI3PftEbJZrMV9QpIGAEQCJAaY9CDBtPTHQvBXhbK16JGaCHMS2qirKCq/gJC3nTDb21XiICPk8pxWsIrTTRYh3CqyQYOkC7EgkQRAMGxGDvD8o9Gl5qkaGq+W4Zo0AA/eH3HLPcibYHqAEQgIAOdtz9fEMMHYe4k/QRd8dcOVXZMiHqKW5StyLnVzAXUGwY9Iud8XOAoKGWUVEfzdJNQMQZJZrneeUAR0EdcFOCpVzZqfs6oxWWZWYKZkgaZ+KYMcwEDfAziPDHVwKxdCTJp6Cpa0WJm0wJBMxvhydCM6A4iA/cGTnqjhyEZASvkG7g/wAP8P118xJ0U6bfdoXOgGVMSCRGlmsSRcbRi/W4dQ0VfP0vofSp/CCADII5rh1nVFx7YJ+H8grVHapOilTL+Uog1DKU5Y7hVkExeQt+hG8W4zNVqZprFKU1MTfUS45bbSb7md8S5P6e4znClXV+PzmVYuqVsfqNdX84r5bg1ErrUlZYwJkQLdb7zecXvKaiFV9IJGowZAvYSLEx0Ex3wOr5oAgKFCiwCiOpMn1vipneJGFTTMXnuL2+uO4mnpQhG/Y1v25vxchIOQsD8xLtXiFwDcEiZ63HT3jDJnqC0K9ZEULpqioV1PFe+pEMboykwoEK0ghr459VrRDE3kH2gzbDP4s4pWNUPWpww/siAYgklYcb77TO+OR/UuoL5lI2lXT4hpIO4kfFKtNar6KbU0qw7Uavw6t5AE9ZETHSNhho+znPD8FNEGpQ1QaiG0lnIMGxhTtYatrxgTT4Xlny4Z1fQ58wfe86lgCwk6rEbz1vbDTwjiyVMoiUlCLw9CZ6ujbMFF2fkIaCLssWJAhbU7EqeN9uI/GFxooIq9t+YleL+JVHzNWiVpgGoEA1ajBA080ARfV8PX0wQocDAVJDq6LLTFiY9NoAjF7J5DLZyuKr1GD0WZvKNMB6oJADawzAFQqrEk7EabRBxRFepVPmugLbD4V02AFxaAMDwNdRpAJKsYXyHDaa0xYOwElmQEtf1G14AXoBMmTiJeJmswo0A1RyQq6d46DooHW5iBPQ4OeC8rSZDVp1vNqLCwf/AAZnn0zJa1h1v3JxZ494hy+RoOKTUTXpldKysr1GunT0lSSekSCZIwxcRrWxqJbMB7EF/GKlbg3lKuUIGs1Gs6qz62Ouzg6RA1XvcDAPj/BWRVOXRUcFdWiTqYkQYvBkexuN4wyeCfFVLM5/VmaS/tB1PTdQ2idyAhLQ1ydWqN9rYK8T4dQXMVVRPKNRg4KiRqnoswtxJtF8KZCo1iNDg+zvOOtxaotmd1I3B5SP93pjMM3EvATVKru9QFnYkkERftOMx618TfTyRt8NeGqWYpGpU1JV1MgqiTqULTMghgQASywN4OOacSybUM81IkStXTO4hjysJ3BUgx2OO3VKiUKNTy/LAv5YJhZeWN5HUn2AHbCVl6GWzeZYZmmKdSiB5dVHk1WRuYtHKQZWLEwPpVkxKgA7ycOXYkcQpXFNUFBEJGoqKZk+a4Lf+KokMWUtzSCdgbDDVltNGkqTKooQtaGO51tGm5/DWVTJs2EfghE1GqaGq0wpAQEaC3mIzdATdxqPYNBwe/a2ZFa+qJsxZ9O451AqKs91qoQMNUgtUHNdS9nOJENpvO2m4JnZRqnTP4bvSciOUkYX+GZBWz2nSPJVAxSCFJLgKoXcISobTeLrcYocU4keUBXKhwJQCFuJkJK9ySvlz1GGbw1ToUWOYzFQU9R0ognU0XapppjUTJgAExuWMgD2RU2LDiZid0BAPMqeIvDdKvQrKpFGsqguTAVhBADOQINj0+QxyOqz06dRYBZ2kv1ISx0kEjZ2Bv8ADA647d4zfI1smxINYO6Bod1YBXEyzfDpUswB327HHOPCOSpDOVVNOnmaT0yoWqbjmpywKiZAkW3BE98TMQ7UBRh0asxZ8L0GesVphDV0lqYcwCQCdI6SbRPXqMRjIlquhmJN2fcMJN97g363+uOh+IODZfh+mrQptTSsCBfUyEfEmprkdR1gHeMAeN1FoIAL1sxFWsSdRCgfdUp7kHWfUKPwjDMmFcWMOTue0xHLsRW0GZDMqaxWsVC0Q3l6hyTIgfkPeMXm8V0xRdfLp1GLaUNVAUIP4/LMwYRTHQ6cUOH55UWo06huR6dAfWR1wN8Q5XTmGpooEtACiBJ2A+RH1xMpA3lGRKQb/gMscGzLtWMPESx5VjtcQB1N+mL655xPYtBA3sJt8vyxV8OeGs1WqCnTTywzaWeoIA6MZIvF7DscReIOHVslV8uoysPjRlujx1E3BBsQbz+YOhO88rUI6cQytQZGqhoUyzAQkc2tmCl4BI1REWF8DPsszdSnnqi/BT8thW7crDTMWnUIHucE3p0z95Urc0BmCsdzBI9pJxQo8USkxKBVndUQIGHZogt8ye+GK+k2Zy8vXYntcYJ/idE4xx2klMsW5FUkkX9/qRae2OX1/GtRtYC6qbc3ktsNIsZAF4kkGfyxf4n4nStwzMUXeKhrA0kgk6ECMdRAgLq1ASdwe2E3hOs1qYSTLAEb78v78UZc2qqjsC+2yOZ1V6OY4QdNGlTr06sNqHx09Prq5UMyDt64h8X8ZqV8j51Si9Hy7qWYNIMSJsbkAj29cH/BNAjKsXcs4bQVLAmmsr5amxIBEPB6G2F/xJnWzWbfJMAKSuA0fHC6X1AyAG2gD6bjFhzHTrGx8/tFrjttJ3nNsnn6nnIULlyykC7E8ywCBdpbTbrb0x0Hxd4UYZLL5p2YZioC1VGBsNLPTQDdXUArEX5p2AwC43Uo5XMo+XoACnUQgERJUhwuqJ/CJ6746PW48mfyylwqO51PSVtejSXUNqgQSNMdQJxzQ4OMn+ftL6ZXCzh9Ms1VVAEsYA23NsWvEHA61LMJSMFnRWXTtDEgyfRgQSe2HCrwzK0KivTQGoFnnqMYBOk3JN94t9MVOJeIUV4qy3lWVwRrIMahHbUJPvha9USvoj5zCgLWeYpVeC6IDMSx3gDSOh97nfHQ2y71MnTdwkaFqAAAsoI+7JPfTDntPphS8Q5nL+cBSqaqTAMZUgQbx8UntAUQYN7nD1X4pUcU6iJ9w8awQIqa1MRHwotrXODRQ16oQtd1itkM1UziNl0Rm0hSgRJYAHSVhR8JgCSYF+mPfDVKqrV0b7sIjU6oJAaQRqC9ypAM7QDhi8O5tcvWoigKavpqalpmVGrQWUk3iVG4m3S+BfEeHU85xIOpTSx1uJlSyhZlexEFu49xh6YtKmu/PbaLOS2Gocf78Stw/hj5av5hYEeURTveSBzMuwG/XY7424dTpuOIVGChhDBSCSh+8LEEW5msQffAnx5nKn7SW1cptTi2kLywR02JAk2Pyxd8NcNpnL+bXDw3LElZne8mZBEbdcAinJWNITZNP6hIvAniJqGfRgD96ppELuJIKmOsFfzOAfFs6amZquWLFqjHU0z8R7kx0w0VMvQoOKlFdBpc6wTqkX/iPniSp9kmbrL52XCFHk87BTMzyzuJtOCy42x0pNwFYFS0h8EaKNOvmkbVUprp0sb0xyszRcODHpYHG1Lj7PmquZrVAyqigaPhuoMaRYsJIMdTi14b+znPLSzFNqaU2qromrUAWIIBGnUTcnoMKycOakzUcwSjIrDR0WoLKzEA6l62nphbg6AsarKCCOYZ/wC/9X/8Y/6wPa2ntjMJtXOFWK7wYkbH1FsZibSIfqN5hXxLxiu9TRWcsUgATKC02EDvuRN8TeFuLMlRAbpP01WgdY1QY2xmMxQSdUnB2jb4kzH7Tlai0tIfzgjGCtgRYsBzC4tixlM8aeSphgB5SKhFjzBbwCDBseZSs+u+MxmDVyG2ntAIkXEOGHN0qlOkXqMiLVdiQFp32GslzJBAEkbnltit9nvA8xm3zCf2iU1nVUcnS4IGgKW3ZTBMEcovsceYzCy5YG4bKFFiHfGfg6pRylSo5WnpU1IBJmGHIIMAMbzG++Fz7MmXXXrVASRpSncx1Z7d4AufUdcZjMDiPu/PEw7rUYPE3EPPofs5RJbSRuGWpMBg20Na0dWnfC/W8BPRoh6jxULQqjmRQATBJuSdPSAPXGYzFCOcqkN2MfixKMqjzFviXhStTGpXpvqvFNnBAJK31oo3BGGfg+QStW+/XnYl0ZIldACMLgggqAbjcHGYzCFHuEwDYx0zvFVooVRYsTYbk7k++OU+MeLftLAFdL05Hoe4n3AIxmMw/MdqmAXctcQokUabJ/ZCmgVj8TsQNRYdLhoF4AW+A1TNEf1+7HuMxGeZx1UFj8zNspw6oxIIHOiusndSTB6wJBtvtbtPwziIy9QSkkOpbmvCzIBje++1h74zGYcfaAROkgB2jDwLj1SnnMu4Y+Xm1NJx3C16mgkd1hBO8ah1OJeJF24oRT5HqOCDGqJT4okTCnuDbGYzFOP3Lv5+0A7Ma8feEuKcLTSFJ16WmWEknuBZVPrBO/fENPO08pl6rUwxLRGppvsFBjab/M4zGYZnwppO3EHFlbVzFBq7eWzs5MQ15J30zGw6iNgMQ+LsotHMKoJOqkjN/m0w31In549xmOWoAaxH1YMvr4IAo06lSswaoiOAEBUB1VlE652PYYZ+ONoyyU0dlSigCggX0gATESSTM2Ek2xmMx4kyvEg4i9k9RpEsxVyJMfEVjbzAZ2/PF7wgKopVKwC66rlKYOyCTNxfdRb/AADGYzHW6jGAcajg1c5eHIfefF1C/EuDUxSVHIrEtOuovws5iQoI6mLmw7xgZxHMFct5KqOUgKFsInsdo/djMZirNhTGpKiKxZGcrqMr8LyJLh68NQpkNUp31VAL6Z2AMd77Y6pT8XU8zRqjLMfgSCqwURyFlQw0yAGIF7gYzGY5yOXDEyzJjAKgTm3htK1Hi1Q0nqNQpj7zzHJZ0ccqnudRJ9I+oXxu5/aDXnUtRtiLrCiAT16+2MxmJtbERugAEyXg/hypUoo+mmQ0kEm8SYm3bHmMxmGBRUnn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1" descr="data:image/jpeg;base64,/9j/4AAQSkZJRgABAQAAAQABAAD/2wCEAAkGBhQSERUUEhQVFRUUGB4YGBgXGB0fGBggHxwaGxobGxgeHSYgHCAkHBwaIS8gJScpLCwsHR8xNTAqNSYrLCkBCQoKDgwOGg8PGiwkHyQvLCwsLywsLCwsLCwsLSwsLCwsLCwsLCwsLCwsLCwsLCwsLCwsLCwsLCksLCwsKSwsLP/AABEIALcBEwMBIgACEQEDEQH/xAAcAAACAgMBAQAAAAAAAAAAAAAFBgMEAAIHAQj/xABHEAACAQIEBAQDBQUFBQcFAAABAhEDIQAEEjEFIkFRBhNhcTKBkQcjQqGxFMHR4fAzUmJykiSCorLxFRZDY3OzwjRTVNLT/8QAGgEAAwEBAQEAAAAAAAAAAAAAAgMEAQUABv/EAC8RAAICAQMDAgUDBQEBAAAAAAECABEDEiExBEFREyJhcZHB8DKBoQUUQrHR4TP/2gAMAwEAAhEDEQA/AOn1RMQLk+n78QEkAyNUKZBBvY9YxvXrAQAbnYd+/wC7GgUMSCQAQQT2n+jiUx4gbijMKlKTJCCTtMHt74MZYkhfX+Xrgdnq0vTMETT2PvgjQqWwoDeMY7CaUQVUSWaZgGJsxt7DudhiZfMLGdEdIk9PcTe4sMe6YMiLwI9jO/T1x4tWTM7D/pgoqpDWqVAdgw7iQR8jPzv/ACkrczKQxHK2x3vTBnviSsxt6/riEUGDs+uQbaYEL3IO8m09LCwMz6e3kyMff+v+uJi9xG+m5PvaPzxBq7nE+oDT6iBvNr3ttgYUyjVn5YjBACATA5Qe4i35DHvmdcR0IIAO4kdu8fljw4mHmWKZEtC9bn10rsO2nTjcoD0+uIE0gmCb+vpH7sR5niCpTBMnVI9SQbx7G38MHpszLlwARuIG5kQPn9MU81xGlTFyNWwW8/kpIHvgRn+IsKYfMVRl6Q231tYWEXY22A+uF+v4sA5cnQEjapmBI6XFJSDf1ZfY7YYEE8BG0caZtXl0mhoFwBtvtq37mMYHrt8VEMOzER8wAMJbZnO1ydeZqgH8NOEUf6AG+rHGo8NMx52qN6s7E/mTgqnto6lags1No9G/gt/niQ5tdVw6DoDJj6T+7Cpl+FVafwVKy+1V4+mqPyxfpZ7NJYuKg7VVB/NdLfWcCVB5E2/jDxDWK3B2gidz2JHa84myNXUOpv8ATfAqhxJG/tFNI9wdSfMwCPmI9cEBKAadj1BsR0jePfA+mLsTxY1UuhcbkAEGbxER0kEn6j88VPOIgkEBjANo/X5YmkTv0/ngCJ6VeGMNCSJ2iAJkC3y3+mKORINVjG7t+pxJwR9VKmRYWPuAp/lipkGBdj/iP64TRAEoB3MJZnSCmxlmPWx07HpNsTCtJj8oxVrkh0sRLMROxEC4H1x6mYOrZfpfDBxF1LAeTZQBNzPX2jsBjRs0IXTJPcbR8yAb+849qx1BNzYbGYMtHzEdt5xpVqDtsLb/AMYx7vBnn7XHxkDpBi+/qev64zzgLnsSsDcgGx7CAcao4gnSJ7HYgzOIGgQIJIYnY9VIHXpJHyx6ZLT1uS8dv1n9MX8q80yx7E2+uB1YjSLD0uewJi59cWwD5QA3KkRvM2GCHM83EuFwLXtawtjMQ1Kpk2G+Mx7UJmmUqtTnuxgaT8Btq1L8WxmflhZ8S+LauVAWgqMByS4czaF++A0arNKjURpm04Zq1PcamEiALQN7i0/9BgD4i4SmbpQpC1mgCoV1EKGl0JJGlTEEgg9pw0fGeiR4dzuZqPlqdWozeWuhfYapbmbnMggtBiNpE46nQ/o/0Bjn/DsxTlKREfsrCmkgEBjqVmG7ajzMSTsffDnkczKypDKLT09fUYByL2jChA3hUtfHj1D6T6xOK71DG423n3j9MFqVYLRmBJmZ7xN+4xqLr2imNQe1Q/0MbLUntge2agkAbT/UY3o5yR/XphRhiW9WJouP8p/UYqLWxszyVB6KxHpdB+/A8TauSZmoqiYMSAdIkgT2JwITiUb6jPdDvcWIA6HrgjTLMQJG4N5ItvsQfzwBr080onzqhJJFvLEQY602n8sOxsKgMIQbi5BtqK6dikFjEGW2AJ97WwL4pxYZeC4FTMMJVD8NMf3mHQdl3P541V83/wDdqfWn/wDwwIy2TNao1U6iGM6mMlv8RMAQeggQIw4CZxIaeUqV6nm1WLufxHoOyj8K+g/XB3JcKA2E/pixQyekCRvsOp/l77TfGwrlzpUA9DeKa+hP4j729Bgqgk3LFKiBbVt0RSY9yAY+cYlJUf3vmyj8i+AvFeK5XLANm80q2BCarwdopKC8fIYAZn7T+GrZC7xv9w0nfYtUG9t+2Ngx8WOzfUN+QY/pjfSD1+v9WwmZL7TeF1LNUakT/epMI/3lLxhnyWeSquuhUWqn95WDrPbUPhPW/Qj1GMnpPUyo6Y1yzNTPLt1X8J/gfXEyX2kHscYDPyxlTbk7BaiSpjvO6nrI6j9d94IH0M0iqfvCZi0Pffr5hNt5mceZquyWTWCeq6f/AJAg4Htm8z0rVf8ATR//AExkIQnlMzST+9HWJ2G92YnFbhxgkrJEkr0kT2wKHE8zUZk81zTh0bUlMajBnSVWYib22wQ4Qdv4fzxLmIlOIcwk1SXp2iGqRP8AmjFp0XSLbH938sVKlXU9OYt5iiBFg0AnufXFoOCI6df66YAETGEmVwRMRGNGqKdxM9oxjuAtzaOn5z62OLX/AGUQmq23w9YPr3+WGhCeIosBzKgRbiD0PxYW/FdPMEA0SFpD+0ioVaLSwhYWO8kmY64PV8yhO5HW0e37jiHMgGkwtz2XVte1wLmIJ6bDbGqpJ2ntQFXOY5rgdSi60VraS5gLUJUIJldJk7W6ETfHVuGUaq5ZFrOHeBJAAG8dAMI/ibgeZzE0g+sgBhVKnSYCgczO5GrmkiINoOHvLVkWmqoFGjQpTcISw5fUCTB9MeJsRuRaqTPRUme+MxrPqfpjMBQgyPiFby1JjU1oVTzE729MIPiDOVcrBDJSBB+7tZiWaAQ0MYI5dBgjrgr4m8VGhXrJEH9kJpiQIe8GYtJYCcc58SKVIFR3qOr02LXM66QVrXt5tJyANiwxYiWoI2EG9PIhrMZmtUpLUasQahBB26NClgZEwTPWACdJjE3APElWidPklki+kDTbuOXQQRf54HLVFYGmWgbksG0iRYKVBM7mDABm4wHfiVWlWFM0xJMBmqNDWtaIBMdjG2MfGHPt4jA1D3TvHB9Ne4HKRquLjspvveMMBySRpAtubntF79sc48G8eWhUWlzNrpq7xGkioT5bARK2BJEnfrAOOlLUGkEWBAIwSppNHmSZPPaBuL8Mpqh0yr6S0g2AAvqG0HbucLuSzgNiNN7iTM9f0wb8R1B8LnSrVKfxBtDDWrFCwBAkAz+e+FvxABQzFljUA0TYb7W9DbpbC8qDmHjMKrmljbr3xZNX4ABchmn05QVj3IM+mAmVqD6+uCtKuAqE3MMsReCVOqdoBVRH+LEhG0f3lvKtzA48qMGB3ADMBcTud5tv+7EGXfU0A97nFbMU3IqU6bhWLMJiSOZpjobbGbScHjq94DCWmpi8VIN4nRv06d8CuFUVRNJ1E0zGkiNRFlgQLHcE9L9MTJk3pDV5jsVUkgsYaxJHp79MDMpUquPNcBWqhdKqZ0CJiYEmCbwLGIxbES/UBqMRqhZAdhaeyAnYWP8AxE45v40+1AjVl+HkIgBVq4+Ju/k/3R/5nxN0jrf+1rjX7PlkytMDVVvUabqnQD/1CrSZ+FQNmxyQVdhBt2x6aPjJFAcszsZJkk3Zibkkzv1v3xEVHScbeaT0j64afCXh+nWoVaraHqI6qtJja99RUOrPq+EAWsxM7EYcWUoiebUp9vbcHFrhHGa2Vq+Zl6hpsOo2YTsy7MPQzhlznC6TU6jOqKyozCooCxuVlQ9wYA2Yk++Es1vT+WN7zDU754H+0BOIJodAmZQFii2WoALtTk94lJMTIkbNbAsNQEMOn94dsfL+T4m9J0ekzJUptqRhuD/XTrj6W8NcaXN5ajmFgeaslRsrCzr8mBPtj0Ay1SbVBBMb/Dt0jacSLT2uf9BwMzFZ6ddkVA3mDWhY2VtmBEHqNUj+964sUMnUABZwxFyCgg222t6Y9U2QcLygEhiNUtIF5JMMJ6AScVOE1Rqub/zOLHDqz1mFXTpXQN4tqiJgwO1idumB3CJtJHrOOc4s7S5DQ3hutXU1KenaH+uq/wApmMTr74FU6gLJB/C2x7vOLtJwbDcmI9469MCbupnaWGDNGkFulh69um++CfEs2yUJdSCFuWiBBi56k9B64j4lxFclT1QCYvLKst/vETvsJPYY4/m/FletmC1Vn8kV/MVFqXW3ONWgkBRqI5SRzbEAjpYsZAsmRM2riP4yzFHqyVSkL6hAF5i/v264A0PEPnFAZDMWRApLBobzNNohjTCkSNpA3GDXHssatJKSoa2Ur0rslQuTyyCGLEsSYYVGJG8kdeZcHyDU6iZqKjsWAGogc0MkwLRc3nrinBjAVqBJoieyuo0aiALB+O3mdEzPB6qifLe6tqYizzUQyx2EibdL2xPwfOaMylJ/xL0iSyjV+UE/PCzw3xZnAagqsjUyCdADAqCQNBldwNoBnvcYIeHKPmcQJ1BvJJqWO00WXm7GXYx7dsQvQG07GotjYvXw+MdScZj2Pb64zCJz5z37UMiQ9HMpLI8UHCgluYNp9gTp+agdcIfBsiUasGbXUIuryFp6DKmq+y32XtvExjufEsjTrU2pVV1o4hlJ3uCLiCCCAQQREYQfEHg8ZeolWi5XL6YKEksXGrTrcg6kgmxO8C82arVtNG8A5ZXFF9RJKuJtE3pidPQRVtN4ub4qcZo68vSa5Jg+pgI/1kgYvmu3lZyoAGMK15FmqvTsehIpBtjeO+KjZkxSJUx5kx2l6IEx2j8jivCfaw/O8B96l/hubq0aVOrWouCKK0iVI+BY8s1BMqVEm3QmYMY70taKUmICz8otjhK5/wA/NotYqUd9LgAgFTGsGOpBNhta+O0cJrU/LUIORQqqLmNIECSZMW3x5GLi+0VmAFRJ8fZ0+SwqKx1G7TcmYAF7ATEgd8D81m6lZqNSr+KhSYdZJQF/+K/zw++LOECpla+gS5pkqALkgSItc72GE7iXCadB1p0idCQRJJJLamb/AIgSB0DR0xO6sENxiMrMJvlXgX/LBbJ0jAboNSntciBPyOBdFhf2/eT+/BLKjUq9iWnt3Bj0v9cRxxuW8p8Y+eLVKlCrMXLEH/eb+OKWWEPY39v44tU3LAsTJ1MT/qYYZi35gZNppnh93U/yN/ynAzSTUUKdMAkWFrnTY2ty/TBLNXpuO6sPyOKaKwbVoYwo/Cb3FvnjomSzhf2j8Tds7VUnUqtCzvC/difkv54XMrUhZG+q/tGGj7R+GtSrS4K+bUqMAwgkBrHba5+eFJfT0wsiGp3ll6pAmfywz+F+AZoZjL1LUhKVJbUJUsCF5VMltgvWcLnDeFvmatOjTGqpVYIg9WMSbGw3J6AHH0WPCPl0ko03+5RF8xoPmPpUA3iDMM0XEtt1wpthtGat95z7jPhLMcSqhaehNLCmzVLFt7rChWCQxAEfFbC9474RUQiu4p0wWFFKIEMtNKY0Pp30tDRN9hPQdc4zxkZdiwVKrAmnTWSAGaSrFWEETb0E9Yxyr7Tc3VY0hUKMoDaSqgMpsGWRcq1nvfUXi2DStG0wklrMQ8yLg9xfHY/sWzhqZSrSckilVXT0hWgkW35gDfHG6hkyfaPljvH2Y8IFDJU3AP3tIOxFxJYkGwkwDBHQiBgxxFNzG3N5cmpl2301CD7NTf8A+SqcXKjcrf5T+hxE9cHSYIJOxiR8W8dsZWfkb/Kf0ON7TBzB/DEhKYj8B6dtGB3BKEgfngpl6jGmEkgaST7rpj16nAngdYwDb1/ljlaqnSC3csJRhkEEQhMdbk9MEMlpR0ZpIVgTf3j88DA7NVBYmTSQknuZxajl3nGFt7g6dqhHjOdy9eYotVYqyjUSqAQ0hjfSGBgwskHrbHOs5lUyOZN2qVHDRURQBTV6jalp0zyTosG09Dtthnz2aCUyoN2uZHRRJM+wJ+mF/O1AynQGQkjVTY6iV6REgz1A9fn2UxM6AsavepGCqEgbw/4S4jTdanlAIgrBKaaQCqmmrRYm3K354DuoXKkmLaXI9DVV/lynFWnwKtTdaqMiQoKRdiSsNKsLAAXkdAR1iLMcbarl1pVHpSp0sos5paQA5WZa8XiJ7Yu6PJXs/mcrr8BvWIap8NGaSaTRWp2MfiHSfr8tr2i74PyVWmpSoNJDbE87BUZdRn4olRqk7YVKeWZXDozK53IP413FiNxcQR1w3+FBVM1agpln1IXUsWYDSSWLkstzGkEi2A67CqAvXP8AuM6HqsjqMRN1/qH1Fr49xGztNpxmOFOtPYVRBJgdI/iThZ+0XPrRoqog6gWIZhyx8DGL/Fcf5cGQXK3g23nc/TCf48ppU0mpB8qQy6pLyRpTSIY6iYFx+KcOVC5oCeBANmKOYzVS9ISi1EGoAAkldTAFjMAamNryBfvLR4g1OmplgpJaFAvqcqvxbW0zEbemIs0hJqZqq5c5YMCBJRqjcqqncB3KA7xTOLeayqr5eXvqp00BMWMMoMexUf6vTFy4iFr87wDkN7S94PzLVA+Y5HiUK1KdMIhhiSzRqdoFgpA5hJMxh/8ACXEop/eUwCzEyoIEAhfhB6Wv6jATwtlETh2WZJY6y7kL+N2CaQTAJGxg2Iw+ZbI8zR+HkHYiACPnH5YWEC8ReTKWJB4nue4kRyiBzhfW9pB7i5+WEfP8TXMM7pIHm6ebdtC6WIAOxLHDBmuGvVd9VSAp1QtomZB6mB7dcKlTJ1DWdXjUh07mABER6EEH54HMfZt3mYQNVntL1ClO2COSrEIqzH3hP/C3WPXFSgjLaJj1/dGLFJoX4SW12grAEEGZIJmbR+mOeygSoNZqWqR5xef12OLVDMKVKhlkE8uoFxDGZG+89OuBuXLGosqVF7yOx7E4Js0Iy6pAY3E6TzE/kTHywWIVMyTWq3KfY/ocK2QqOyKS9AWG6enthh6fI/pgVwZuRL9B+gx0jvJROMfaHxJq2dcNH3QFNdPwwJki/Uk3wvJUA6YOeNj/ALUetj/7lTAXLUdTRYWJuYFgTvt0wswgahzwHxIUeI0auwQsT6jy3kQCJnaMfQFLj1PMZZRRqooaA+xFwOQEiBeFIiVv2nHzbwGuUzFJgAecCGEg6uUyOtjtjt/EM3To5BHUIMxQosUIQimJpKSircQQF1TAs2xGEZDREYosRb43xFMwFFPWsOrKWMuL3U3N1B32MTbfCf4q48tceUqMWp1HdmYzpALAqLXBJ1HsTF8GOE5eSJkgQVAIMHUtwAOUAxI22EGbJKvqaozBSSSTMdSZIn9cDhUbjxDymtpUZwekY7B9lfE3qZIpqH3FQquqoV5WAYAc4Hxa+mOR5fLl9URyqXNxsO0/pjq32KR5OYMfjH/Kv88VCTkx+yDNruVNjtULflrOL+aqRTf/ACt+hxCvynEeeb7mp/kb9MePBnhyJM2YQUjHxeWQL7WuI9wL4A8LoleggCdx/H3wXpGKDszX8kwCTJlSZjtbfC/wbNrBmSIvG8dQPWMcplHedFW5hVgXrMYA5FECwF2sBjXiTNSos8GQOWIJ1HYbddse0K489/wjSsA7wdRE7XiMXqxlTp0lhdZiJG1z+uG41XUCYh3IsCL3iam+Xp+e6LU8qi1RlqObtygggfhLHba0YU6edfMVHcM41AEO4UETCAladpIABUbkAg9cW+McYWtlBTcs4ZqlSuGLEvDJUbSeUNDCnSQRA9QL0uGakZA7szMbgxCkBiI3IjYc20zfHZUnIZPWmT1sxocVKlUWqo1Ko6nTTCl0enyAxqAYSZ6ySbkYmapPnjdinmeWN9IV9JYLqE2fUNhaDif9nFZUVi2lqBYAdSz1XUxYG7zJMCOmF/J1hSYPplWMMsjUrCbr6jY9P1x41jK9gILq2RWA3JjhSrGnZ96beXVPYj+zqfoPY4cOBZhVNQyv3iggE7EMAzD3EC/ZfXCLxPitCsFqUqgWtp0tTqKV1jqpJGmf94jB3wKvlVH1syal006TVAZkhtSwTaAesntirrMq5MDAG5y+kwPjzKSpHzjmucTq6z7jHmIf2n/Efr/PHmOBU7ZEL/8AZz/4frM/lio/hpArlaaSwuBI1kwBqZVLW6bx2wbAxHnMsKlNkYxI3G4IuD8iAcVKADYk5Jqcs8U+HNBhVQKjLVCq+pD5batLDVqI8uYBg3F7YDZGhWrZg1aqqpmORTpI1KxYSxsQWi5+E46fxLgrVbTT80GQVpkK/LplwSeblImfwjfbAapwOhTRC9JZsHFQmWi40q8SN4Ck2mMXjyIpclbHmEvC3CAmSoU1YtqrCv7A1VrG8QAFA974bMu8zaYB+bGD/LCtwDxNlFXRrSmqgKi6wwsCCAqyRHqT+WGlawYKUZCjXUhhBG4I7zviUkE7QiCOYFz2ZekxemFJYaRqmJNl1HrzH03i0YA+ZUerqqABtC2m8DrsNpiBYYYeLjUhUixIE9jN5/oYS6XFhVzGXLU6lOqqV6bBwdh5b/Fsbj8z2xj0RUJBGinlj/RxquUYbLPzGNstXti1TeSPfCCgMIMRKFam63KWG5JWPpPrjPOBHwqL9gDvgwRbEOaQeW+3wnAhPE0tBhUQfY4F8HA0L7D9MXXFjfocDOEryr7D92KYM4741/8AqTHZv/cqYp8DqEVJBUMLgn/ij10k4JeLaROYaNoab/8AmVIn64D+XpcXkXH5EHbAwprRYeeI+EVBHtq746pnkNSk9KkOUUvNJLCSpTy9CiIHKdXTmGwmMcxXhbMaaqGmtqAnYwxWx67X7QcdANWoqKV5WNLyyNw6jShnvLDUCL2kHCMq6uOY1DUEcFzv3o3MEFQAb2FuvWmf9RwkuxMsBZiflJnv+uHypRCOhPKqhp/DNmkm3QzBE74W6nCNIUTpUAEgm56Qo/FqkNvyyZ2x7ERNyjiT+GkU06p5dYKi8DkM6ifQEDr1GHj7HSPKzRAgeaIjtFvyxzStljSNTcjTpn3g/uOOj/Y6P9mrf+r/APFP44cIgzowxFnT90/+U4xRA/ruMaVrqR3gfmMEeIMlq1P9nqmL+U+w/wAJt3wB4G7BYKt/pP8ADDWaa+U0qPgP/KcD+GWEYl9KN17Qd5bec50sLL0gbYvZek2oWI9e2LVdAXb2UfliDP59aFPUQxLHQoCk3O0kA6QBLSYsDjww2dpvqRMzNNaldwUlAxexCqihyUsASxaNWlRsBPxDA/P5ptNWtBUKpSkh3NR+VCw731AbAK284JZioyqQsLsGYiw2JMm0joTa1oEDFzwtwSnmKxJU1qVCmaoUv94z1GharofiBVHA7LEA6oHVRBjWoDte8XhSVM5SoyZGVpKO1i0/OSB2t1MYGcZyASs6kMT8U72lCVJ3mDacNjeGfOzD5hPNBoqCKJQksqmRNQ8ognrftOM4LwHMHMM+a8kB4ZkqgsNUAcmmw/CwMggqPXA5V1rXxhYsoxtqiccqADMn8WxmIAaLf3SDbrh38IcDpmmtR5VqbnSEICkQpJKxHMQDIg295LUPCdAoXam2ttTSxExMADckWnVvvODfCKaJTVUREAAsiwNtyItYCJPYYlPTsoJvaUZetXIgVeZCdPfGYKk+uMwr0xJNcIKcQZ7NGnTZhcgSB3xJqxR40NVFlEBjGk9jqEdDB+WCc6RtMUWaMAVPFlEUyyJWFSiCBUVQdF7iRJIMG0E3jA88VqIquDUBuXqOlS7bbEkES1o9oF8WOI1qyzNFpIEtTo6pvbnSTMQbmxwOy2dr6JrrSCmY/aVRB0NtYBN+qg/LYI/vMglI6Vee3zmuWZ/MfQ7TV1S3lVBExIB0cuxJ7k/LF+n4jfL0kelUXy1A1A0qrJB3IGkFflHc4otmah5QuXKzP3WhpUm0qEmLzMW/PGi5qqiNSOXLCCP7DlaQ0cq0gALjpFz85xk3ut/z4yg49QofaTv4/rtUE+UKVWCGSg+pZsrkO5JWbkCn1FxviSlVA0gaupGsDVczJAsszsNsBGo1GRdVMKsiYHlyA07WJET09OuGDMiglNXqsyvMDSJnqBpv0v8Arh4ynkxLYwoocwhlK1sE8s0g++F3LZiDHTBnI1JBv1/hiiSGEtWNM233b+qnFDh3G6FckUK9KqV+IU3DEepAMx67YtZg/dt7HGCegYj16Yo8IflX2H6DFpKwe6OrdeUg+22BXCDKrfoP0w8T05r4pzIWuQF1Nzja/wAbR698T+LvC1PLUaNRCGcSlcybvE6gDsshgLCRpPWx/I8AqNmxXI+7ao9ETIJaajjpZeSJm5jvc/4iySmk9CoBzpe089gGnppsREz6E4wkiaAD3iT4TpK1TLCooOjKVXCt1Jr1J3B/BJww5HJy5PlytMsAwJkltJWmlLRcyYA7kEAmxG+HeAKxV6iuxy9I0mCM6aWmozPqQSQoabWM32OGzJcKqV6hajTVQJJqM7aJMk7BZN95G8ze8/U5BjcAjciMxJqUm4H4rwsBmd0LBSUqIw0FVJE2kNB1ERp2vJxDm8hrV6dKmGPliEA5iy1aLC7REiZ9564L5vw3VFQ61WqdOkurEzFhqktq0zadREnbE3CfC6ZlXq0UAK03pMGqiqKrDRCKjAKohANRP4zO2F4swyPp7w3TSl3tEHgeQWvmnp5pSnlyzLMSFBhS4I5jr3B6Gxw8eCsktGk9JDOio0tHxatLKTvJ0Mg36R0xGnCalJ2p1qZWpUKwCFlkJ5SigkDnHWTbpbFikXouUJEHYi0iB0vpudukeuLQPhFMB5jAtpv/AFONahtv1H6jFajXJ643qTHzFvmMYRFw5VYeU/8Akb/lOBnD3xcq/wBg/wDkb/lOBOQrb4UZvaEg/wB43+7+gxDnMq9VxTIIoiHZxuNJkeWwM6zdTO0z0hsy7/eP/u/8owWoFWOkuAYmLzGMLaRcJedpznMcA1VyCHqIkutNjUggEwzTqXpN7CTglwTPZWgK1TMaDXZoI1KDB2vqUkAaUF9lnrg3xB6lEPCGsEBldM6hPw6gCQR7dRgJU4lQL1KnkqS5CvztqmAoiWGn5AXwn+9dTpaVf22tdoYp+LaH7Jop16IqtvTSrzU5sJbf5iYkfFvgOniVqVLy0roLl+eoGbUQRvywumRtvG2IcuyF4p5QOG5mVA7sDtzhWaIafi+WJ8/xDQ5dsq6Mo+NwwEdTr1AW+t8a3Wt2EAdILowmvHMpCM9SWCEKWC2MEyAr8wmZkG0494bxL9prB1qhhRA1MgcK5ZWGkAwCAYJMN8IGFbN5+hXps9VA8cqxVdQNogrVuJJlhvtgt4PZoqMyeVLwiCdiJ1E6QTNzLE4NerZ9pjdLoFxw14zEGvGYZJpF4p8U08jQ82oGOp1pqF7kFiT6BFY+sADfFPL+Pw1Ba1KnTqI27FmUC8XlCRB39jgFx/P08xRq5SojlYlWZrggjTpYuW1i8TaAZtOK/hzjdOggyuhtnbVOl/UsgWOYppBUkFvWcefG5opDUAWGl+p4281mU5ekoYW5qhk9uVb/AKYHpk6ldlAdlMDzHgFmM7ARyL2A7YHN4hakF/2ZXAnm80hpUTtoMH64u0PtCLED9mRWaANVcgDtfyoF/wAz8sRnW+53lOgIRUPJlWpxrdzoJIJIJPeTGx9cUqfFaKVQTTBVjcmq40yIkLGkXPTp1tihmvGjrpaplhJvauO9reV2vjRPGYqHR+ywxuIq80C4sacdScYupd1msgvSeYcreJMtQpFRlEJ1fDVqgqxW0ktqPSxCnC94o48c7lmLUaCUldQ7qWsGBMLUKgLJCg2uPcYqcT8dZesAPJrArYiU6QDpYGSfWMUalZ6tZ1RzTo5ZiDTSoRqcwW1MBcE2vsEAG+H47c3kPHHziymigo5h/g+b1UaZm8REmbHTNxJFhfrY9cHaVcGjUUmAwZfqsW9cKnnKop1JFiSee2kRIY6bSbd/QRiv/wB8AadY0ed0pkiNgT6dQAF79sV9YFxf/I2dvrE9KrZTeTYb/SEvBeVoUM2ophVK0yhZiuoyFttJJInfvAw1eKc+FytYM+jXTZAb2JUxtfpjkHBfENVnPnvq8wShIGombCQLA/qI64ZON8VZ6jUirEREE8xMXm2/UGcTAsCQRK/TR9LA7f8AIS4fxlRWSm1UytLTeOh3gAk6vpAxS4lxgZNF0c5LaFmQo5dUtN/lbALNI9TTrVdQMCwDtffSolmiBfoMXqmfDZdBWpaoIkkkNKmA9xv0hrG+K+nxvnJRBvVwesxJgUOWB3raN3hXxcMxklpNS0EOAXDfdspD85G9mF1Mqbc28a0MzTTMk1jCJJ1O5VQyGzHo0nTAJ6Dfop+G84SzwoLHToULA5WYXAN/jFu0xi4+YqVcxQpjVNWqAUK2AJloAu3KpMk33O5wOUHCacb7Gv5k6aX2U7fL6x08M5JVSrqAXzK9QzM6xqfRMjTpUaCPdvm9cPyop0kRQFmWhRYayTt6TthToZas1VFq1Xamt4emAyCQdIKqJsCt1kTv1w3LWJknTG4uJiNiD+o9MclG9TI2Qjn8/wDIxxpULKBokVDTqNOtGXUAAJO0XJkD3wucW4e+WQtl1COAxRFgE9/S2piAxjaThnzTnXKwd7lpA6TvMReIv8hil4krVFp6qDMrNCGE1FZO8EiBI3vB9zgMqgHUO0LGxuomcY4x+056oGY6MooUBIOt5Xa/V2gAH8B9cCPEjspIoktVTSIJJUg3GlotpmY6AHHvGcyMvnHRyNNXLq7ago1Gk8QTpiCC5kLM6d4jAji1bQzs7ijIsWBIDETpMARI1AQLbxjtJ1AbTkxiuP32o3Eelp9jbwv4Z429QulcqjodM3CvYExODudzWmmWQo5WIXVEnUAJN4HUmOmOX8Fznl1letMHfTAKyIBAsLWnbqcdD4ZnKNcOEnlBnURG2/KTYYtz9I+Iqp5IuIGRTZHEJ5DjFSrRzC1VpK9IEfduWUqQYNxIMgiMDf8AtpKTKp5mcMYXpAJE9pI0j1IxrwzJGjQrPmKi0xUUDUTyqAbfVmI73GEepxumma8xaQ0ioGZgx1vp6BWELJvGIWxMvMcGQk1xGzwj4pzFXNvSzFJEDoXEbgqUETqOqzDePzwzVONUkqbozCxmoEgRcSbMZjlP7sAfBOXXODMVKNVkqQaagpLUiwlWI1XFhsfw9IwCy9NtJRhD0yUIMmCpKneCbjrvg06UZVIMx20NY4nUq3iCiE1NTqTAB8t16bAtq7iOmAB8aUGqaVXMRpiGZBH1aS3XA08fyTUGVlcsFCT5eoSoi+g3Mi7G1z3wEocaytNQr0KwYH4tCGTPY1AYv/HHOZsinSZSuJSNUN5jO1MwwVWhJnQCfLX+6pgjzGIuS3Xb0ly/DaqyGCzcqUGgx1sLG3p88DKPiWk5XQlbkYatKUxB3B/tLGMXK3jjLGFqJWkADmRJ6xIFSDucICn940rQuXqfFKJby3NWTFx5faSoYmbTub39MEF43kqSu/lV9QA1Ei8XC7GNzhVXxDlJDCnUUAifuVYXvbnJHf3xR8Y8RypoebT8wiqjKv3USTKyZgAAjufTD1Z/0/aKOMcmPNDijuoYUAgOy1KpDx0JApECRfc2IxmEnwf4jqrk6S69tQEoxMa2gSOwtjMP0xGowTmEatTerVDKjgKCF5XsA5WSLCTeCPzGCGcqvRpU/NZdNQaU0EsSRMhmZFCmxNgbWBOC+ZzCFzSICJSVVUTZVAhAN5tJkYo+Ic8opmmCRCM8DcGAFMepi2HIxSwDzCZtdEjeTZgj9mbUG56esTuCUm83+IfnhXzqgmQwBmGXtMn6GDhioVmHD8uWF6tHR02NNiCPmBgLQyZZY07qPf29cJ6c1q+cLrNtJ+EpZqg6gNBNosZi0jF3I1yHUqAWA62kEc3XaP8AocT8N4DVquUusLrm9uwk7nv2xNR4NprIgMiqzXnbTc6j3gg4ZkrQRJ8Nl1Y+YE4rkQoMEQxiff162vgxnMgKGUo3Soo+8dSIMsZ1mpuSNjIiPbFXOk1KepVICVNQ2sEBYn3MbbWGKnEaZ8phrVfMDQNQAk3sPUzbphfTZAhogG/InQzJqsjtAviDiWt9ILFQLBt7gHoYO46Tjbw/n2NSnQqKrUzqAV2amF1cxPmKNQBj1HpYYtZPwZm3yzV1pjTMrrs7wblARe5Jkm8HfFejQelVVqoFgSRqhhKlSB6iZ+VsOdhrNSVQxF3LPiXh4yucpugVEdlqKokKullMX2veMEuIV9Tc+pWBnSZB946fFgePHmZpuWptTA2hqaNIvuWWR8iOmJs7x85spVIVal0a8Je4MmYH1icarVzDQ1cEPnqlMsEc6tpgYYM2QUOo2Xf9NuuAWdyt0ZSplZF+3oexMfLBuhkg+TOarRpDBQtwCSzrLNuFlG2uYAx1P6fnTp1csDZ4kXWqcxXTQqGeBcFzGUzVIKVFaqFZYYHQr6gQ+oaQdFzvY9TiDi2dzKZgONLvSJGoEA/iBItpIKttA36dAOV4i7M3lKw0gfC7ss/Mki3SYt0xvUz9dEZyaigQJ5huY32644HUs+XKxNbmdPDoTGNuBGCn49zmv4KpgRcsPzDSdz1+mGGp9qFcU48iqDt8bke8yDhAylauU8xXLLMRrYMYIB0gG/XG75/NRbzZB6Fvy5r3tic4iDW31h+1hcac19omZcR5dT/i/ecT0/tLzK5eorUassrKrCW0kqQDpLdCZ/dhNy2fzJJtWi8Trn06/uxaXOZm4it6XeD+tsD6Z/DCpfEkTiuaqZinWKOxQiDUM21AkKkneNtvTBbxlk65p1fPCkpFUKoULpHx7dY1SPT6hK2czKrAFaesqx2+V8V83nq7oFao1PWSGkRKxeQYPvB6jDcIJIG1X28TMhAFwLWqgdIBEjmmPSevvh98CGGfSPwAwOp/TpGFjwbWRK9YO6QtMlGMaSQV2nqZ97HBTgnGkotUYIxDIIO0MCdzqEDr19fX6nqM7ZNPpiyLr8/7OKiCyrbS39oPFar0xTCtGrU43jT8MkdOsxEjfCVkMkatanSBI8xgsgAkDckAkAwJO4wX4lxF01OihhUARmYkgFp1kAgbyI7QN5wFymSNV1RQWgFmAsQqjUxnYWG/eMczIMuqnFGhGjQv6eI58c4Xl8nTTyzUGptNQh71Cv4iDyyJMctp6TgLk/ERNSoYEs3wosCQFBhRO5WSB1JwRznBnzOT/aD5dBechHuTAMnVYLzQOpvNog2/DmTSo+WrUwq1EhmIBBgKdRJAI1CDpgeh7jMQfHue4+sNsmPKSqb0d/hIeC1zUYwxV0UtexU6oAYH8JH6+mN+NZzVoaLuG3jlMJsdyN4xp4qrPla5q6i4q07ygGqDDhpvbUCGm8+mK+e4jpaE6TB6fhJPr0+mISC2bWe8rdguAp4lemTSYEOwLWJHUfwH/TFSvVJbSokzf1I+LrggE0JqMl2BgH33Nv6nEWT4ewIcqxBtIBgSI3+fTFWkXc52okUTJ6uR1ZdZESbn5T/OPUYM8RyOWbKlWuWWwTfUJjTNje9+uBNTOp5QoGohYMZEyx3se3b0xJxHPhdPlmezHptzepAM4XhG73Ogx9mOptTyFGkAnlE6REkmfWdLAT7YzFZ+D0qp1vXrKW6KbRsPyjGYbq8D+IFAbUPrN8/WECoyjVp1XibkkaiLzc4Zvs/zIKtXNPQdfl07AqbS7LbebaukbzMLHAUGa+4YIlYqzEMCFKgAqVEXbYQCLSehxY4f40rU65oowqZemNL0yJWbDUhMOt+WJIsTF7TMGowyVsR+4zprWISQp3mAxETe+x6DFDK8KpUm1BQahJChJkA9AReTcWxzfxhnKlbNaxqKuEVNJIRTsVLEnmDbknqMde8C5emMtSqm9dlCu9zDaQGFObSdzpk3jphmNG4G18xeXIn6iDtxBObVQGpFmWoLRqZtBiykh4JF5jfviLK+HMuK6KtaqSUYhW0altLEKRImbyT0vgf4oWtRruUo1NFSo58wQwBZi2nlum8AOFNusYqPxKqyOihtXk1JOuBJTRMREjUbzgn0YmCt3hY1fMhYdv4Ms1cvSpoy069OqoJblZNQ5jAZQxIgg32tgfnM02XoWUrrIEkEMREkgEAxcRP8MKHhpDWzNLSIUOus7QpYBgPdZEYZOOccour06dM1qaQqEuNQYSXKuym2kLtMqBBgHCDjDHYTWzFV8zPDuc8wZpWGqmVBaSQC2qxB/vx1wEzYVmFFpVwxcsRcCCZB6yCojbEfC+J83lU4Cu0KCSPUEmTzfPFXNt8bs0lnKDoQiBWjuCSyj5Nh+2nT44+8R/lr88/txX3l/gnhmlm8zSy4qmlr1c/xBSFLCVkWMRuN98EeK+Bv2RpSuuYy7SutB8L6RAcXC7kggnYD3BcNzBpVKdZPMmxeCoJ7gf4TbpfDfnuPuodSV+8CtFiGgggqe42/oY1SoNND0lhqEUafDnWrpZXCsdKsQbgdjt02ww5ziRp5U0Vo0HpzMMnONo0sDECJgg9e+B9PiTVqoQEhWPXpcCY+ZwfzGXoik8IKpWwEDWwsCwPTeQOwO+Oph6rpsfTFcq2WPA8eZI+LIcoKnYSz4G8HjMKoVkU1U8zmU6UAKEgCbtJN5AiNsS+KPs/zGWGsUlrUl0kvTJLKEggslmUSJJAI7nGeFc35NClW1eXTpM6F2YCB5hAEk7kRt3we45xfNZrh7LksylYlVqVHUr5gvqNEMseg5hJAgzOF49OLNQUHb/LwfvPNqI3PftEbJZrMV9QpIGAEQCJAaY9CDBtPTHQvBXhbK16JGaCHMS2qirKCq/gJC3nTDb21XiICPk8pxWsIrTTRYh3CqyQYOkC7EgkQRAMGxGDvD8o9Gl5qkaGq+W4Zo0AA/eH3HLPcibYHqAEQgIAOdtz9fEMMHYe4k/QRd8dcOVXZMiHqKW5StyLnVzAXUGwY9Iud8XOAoKGWUVEfzdJNQMQZJZrneeUAR0EdcFOCpVzZqfs6oxWWZWYKZkgaZ+KYMcwEDfAziPDHVwKxdCTJp6Cpa0WJm0wJBMxvhydCM6A4iA/cGTnqjhyEZASvkG7g/wAP8P118xJ0U6bfdoXOgGVMSCRGlmsSRcbRi/W4dQ0VfP0vofSp/CCADII5rh1nVFx7YJ+H8grVHapOilTL+Uog1DKU5Y7hVkExeQt+hG8W4zNVqZprFKU1MTfUS45bbSb7md8S5P6e4znClXV+PzmVYuqVsfqNdX84r5bg1ErrUlZYwJkQLdb7zecXvKaiFV9IJGowZAvYSLEx0Ex3wOr5oAgKFCiwCiOpMn1vipneJGFTTMXnuL2+uO4mnpQhG/Y1v25vxchIOQsD8xLtXiFwDcEiZ63HT3jDJnqC0K9ZEULpqioV1PFe+pEMboykwoEK0ghr459VrRDE3kH2gzbDP4s4pWNUPWpww/siAYgklYcb77TO+OR/UuoL5lI2lXT4hpIO4kfFKtNar6KbU0qw7Uavw6t5AE9ZETHSNhho+znPD8FNEGpQ1QaiG0lnIMGxhTtYatrxgTT4Xlny4Z1fQ58wfe86lgCwk6rEbz1vbDTwjiyVMoiUlCLw9CZ6ujbMFF2fkIaCLssWJAhbU7EqeN9uI/GFxooIq9t+YleL+JVHzNWiVpgGoEA1ajBA080ARfV8PX0wQocDAVJDq6LLTFiY9NoAjF7J5DLZyuKr1GD0WZvKNMB6oJADawzAFQqrEk7EabRBxRFepVPmugLbD4V02AFxaAMDwNdRpAJKsYXyHDaa0xYOwElmQEtf1G14AXoBMmTiJeJmswo0A1RyQq6d46DooHW5iBPQ4OeC8rSZDVp1vNqLCwf/AAZnn0zJa1h1v3JxZ494hy+RoOKTUTXpldKysr1GunT0lSSekSCZIwxcRrWxqJbMB7EF/GKlbg3lKuUIGs1Gs6qz62Ouzg6RA1XvcDAPj/BWRVOXRUcFdWiTqYkQYvBkexuN4wyeCfFVLM5/VmaS/tB1PTdQ2idyAhLQ1ydWqN9rYK8T4dQXMVVRPKNRg4KiRqnoswtxJtF8KZCo1iNDg+zvOOtxaotmd1I3B5SP93pjMM3EvATVKru9QFnYkkERftOMx618TfTyRt8NeGqWYpGpU1JV1MgqiTqULTMghgQASywN4OOacSybUM81IkStXTO4hjysJ3BUgx2OO3VKiUKNTy/LAv5YJhZeWN5HUn2AHbCVl6GWzeZYZmmKdSiB5dVHk1WRuYtHKQZWLEwPpVkxKgA7ycOXYkcQpXFNUFBEJGoqKZk+a4Lf+KokMWUtzSCdgbDDVltNGkqTKooQtaGO51tGm5/DWVTJs2EfghE1GqaGq0wpAQEaC3mIzdATdxqPYNBwe/a2ZFa+qJsxZ9O451AqKs91qoQMNUgtUHNdS9nOJENpvO2m4JnZRqnTP4bvSciOUkYX+GZBWz2nSPJVAxSCFJLgKoXcISobTeLrcYocU4keUBXKhwJQCFuJkJK9ySvlz1GGbw1ToUWOYzFQU9R0ognU0XapppjUTJgAExuWMgD2RU2LDiZid0BAPMqeIvDdKvQrKpFGsqguTAVhBADOQINj0+QxyOqz06dRYBZ2kv1ISx0kEjZ2Bv8ADA647d4zfI1smxINYO6Bod1YBXEyzfDpUswB327HHOPCOSpDOVVNOnmaT0yoWqbjmpywKiZAkW3BE98TMQ7UBRh0asxZ8L0GesVphDV0lqYcwCQCdI6SbRPXqMRjIlquhmJN2fcMJN97g363+uOh+IODZfh+mrQptTSsCBfUyEfEmprkdR1gHeMAeN1FoIAL1sxFWsSdRCgfdUp7kHWfUKPwjDMmFcWMOTue0xHLsRW0GZDMqaxWsVC0Q3l6hyTIgfkPeMXm8V0xRdfLp1GLaUNVAUIP4/LMwYRTHQ6cUOH55UWo06huR6dAfWR1wN8Q5XTmGpooEtACiBJ2A+RH1xMpA3lGRKQb/gMscGzLtWMPESx5VjtcQB1N+mL655xPYtBA3sJt8vyxV8OeGs1WqCnTTywzaWeoIA6MZIvF7DscReIOHVslV8uoysPjRlujx1E3BBsQbz+YOhO88rUI6cQytQZGqhoUyzAQkc2tmCl4BI1REWF8DPsszdSnnqi/BT8thW7crDTMWnUIHucE3p0z95Urc0BmCsdzBI9pJxQo8USkxKBVndUQIGHZogt8ye+GK+k2Zy8vXYntcYJ/idE4xx2klMsW5FUkkX9/qRae2OX1/GtRtYC6qbc3ktsNIsZAF4kkGfyxf4n4nStwzMUXeKhrA0kgk6ECMdRAgLq1ASdwe2E3hOs1qYSTLAEb78v78UZc2qqjsC+2yOZ1V6OY4QdNGlTr06sNqHx09Prq5UMyDt64h8X8ZqV8j51Si9Hy7qWYNIMSJsbkAj29cH/BNAjKsXcs4bQVLAmmsr5amxIBEPB6G2F/xJnWzWbfJMAKSuA0fHC6X1AyAG2gD6bjFhzHTrGx8/tFrjttJ3nNsnn6nnIULlyykC7E8ywCBdpbTbrb0x0Hxd4UYZLL5p2YZioC1VGBsNLPTQDdXUArEX5p2AwC43Uo5XMo+XoACnUQgERJUhwuqJ/CJ6746PW48mfyylwqO51PSVtejSXUNqgQSNMdQJxzQ4OMn+ftL6ZXCzh9Ms1VVAEsYA23NsWvEHA61LMJSMFnRWXTtDEgyfRgQSe2HCrwzK0KivTQGoFnnqMYBOk3JN94t9MVOJeIUV4qy3lWVwRrIMahHbUJPvha9USvoj5zCgLWeYpVeC6IDMSx3gDSOh97nfHQ2y71MnTdwkaFqAAAsoI+7JPfTDntPphS8Q5nL+cBSqaqTAMZUgQbx8UntAUQYN7nD1X4pUcU6iJ9w8awQIqa1MRHwotrXODRQ16oQtd1itkM1UziNl0Rm0hSgRJYAHSVhR8JgCSYF+mPfDVKqrV0b7sIjU6oJAaQRqC9ypAM7QDhi8O5tcvWoigKavpqalpmVGrQWUk3iVG4m3S+BfEeHU85xIOpTSx1uJlSyhZlexEFu49xh6YtKmu/PbaLOS2Gocf78Stw/hj5av5hYEeURTveSBzMuwG/XY7424dTpuOIVGChhDBSCSh+8LEEW5msQffAnx5nKn7SW1cptTi2kLywR02JAk2Pyxd8NcNpnL+bXDw3LElZne8mZBEbdcAinJWNITZNP6hIvAniJqGfRgD96ppELuJIKmOsFfzOAfFs6amZquWLFqjHU0z8R7kx0w0VMvQoOKlFdBpc6wTqkX/iPniSp9kmbrL52XCFHk87BTMzyzuJtOCy42x0pNwFYFS0h8EaKNOvmkbVUprp0sb0xyszRcODHpYHG1Lj7PmquZrVAyqigaPhuoMaRYsJIMdTi14b+znPLSzFNqaU2qromrUAWIIBGnUTcnoMKycOakzUcwSjIrDR0WoLKzEA6l62nphbg6AsarKCCOYZ/wC/9X/8Y/6wPa2ntjMJtXOFWK7wYkbH1FsZibSIfqN5hXxLxiu9TRWcsUgATKC02EDvuRN8TeFuLMlRAbpP01WgdY1QY2xmMxQSdUnB2jb4kzH7Tlai0tIfzgjGCtgRYsBzC4tixlM8aeSphgB5SKhFjzBbwCDBseZSs+u+MxmDVyG2ntAIkXEOGHN0qlOkXqMiLVdiQFp32GslzJBAEkbnltit9nvA8xm3zCf2iU1nVUcnS4IGgKW3ZTBMEcovsceYzCy5YG4bKFFiHfGfg6pRylSo5WnpU1IBJmGHIIMAMbzG++Fz7MmXXXrVASRpSncx1Z7d4AufUdcZjMDiPu/PEw7rUYPE3EPPofs5RJbSRuGWpMBg20Na0dWnfC/W8BPRoh6jxULQqjmRQATBJuSdPSAPXGYzFCOcqkN2MfixKMqjzFviXhStTGpXpvqvFNnBAJK31oo3BGGfg+QStW+/XnYl0ZIldACMLgggqAbjcHGYzCFHuEwDYx0zvFVooVRYsTYbk7k++OU+MeLftLAFdL05Hoe4n3AIxmMw/MdqmAXctcQokUabJ/ZCmgVj8TsQNRYdLhoF4AW+A1TNEf1+7HuMxGeZx1UFj8zNspw6oxIIHOiusndSTB6wJBtvtbtPwziIy9QSkkOpbmvCzIBje++1h74zGYcfaAROkgB2jDwLj1SnnMu4Y+Xm1NJx3C16mgkd1hBO8ah1OJeJF24oRT5HqOCDGqJT4okTCnuDbGYzFOP3Lv5+0A7Ma8feEuKcLTSFJ16WmWEknuBZVPrBO/fENPO08pl6rUwxLRGppvsFBjab/M4zGYZnwppO3EHFlbVzFBq7eWzs5MQ15J30zGw6iNgMQ+LsotHMKoJOqkjN/m0w31In549xmOWoAaxH1YMvr4IAo06lSswaoiOAEBUB1VlE652PYYZ+ONoyyU0dlSigCggX0gATESSTM2Ek2xmMx4kyvEg4i9k9RpEsxVyJMfEVjbzAZ2/PF7wgKopVKwC66rlKYOyCTNxfdRb/AADGYzHW6jGAcajg1c5eHIfefF1C/EuDUxSVHIrEtOuovws5iQoI6mLmw7xgZxHMFct5KqOUgKFsInsdo/djMZirNhTGpKiKxZGcrqMr8LyJLh68NQpkNUp31VAL6Z2AMd77Y6pT8XU8zRqjLMfgSCqwURyFlQw0yAGIF7gYzGY5yOXDEyzJjAKgTm3htK1Hi1Q0nqNQpj7zzHJZ0ccqnudRJ9I+oXxu5/aDXnUtRtiLrCiAT16+2MxmJtbERugAEyXg/hypUoo+mmQ0kEm8SYm3bHmMxmGBRUnn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598168"/>
            <a:ext cx="4854825" cy="323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43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mt-MT" sz="5400" dirty="0" smtClean="0">
                <a:latin typeface="Comic Sans MS" pitchFamily="66" charset="0"/>
              </a:rPr>
              <a:t>Għalkemm żgħar, aħna l-Maltin għandna l-lingwa tagħna, il-bandiera tagħna kif ukoll </a:t>
            </a:r>
            <a:r>
              <a:rPr lang="mt-MT" sz="5400" dirty="0">
                <a:latin typeface="Comic Sans MS" pitchFamily="66" charset="0"/>
              </a:rPr>
              <a:t>l</a:t>
            </a:r>
            <a:r>
              <a:rPr lang="en-GB" sz="5400" dirty="0" smtClean="0">
                <a:latin typeface="Comic Sans MS" pitchFamily="66" charset="0"/>
              </a:rPr>
              <a:t>-Innu </a:t>
            </a:r>
            <a:r>
              <a:rPr lang="mt-MT" sz="5400" dirty="0" smtClean="0">
                <a:latin typeface="Comic Sans MS" pitchFamily="66" charset="0"/>
              </a:rPr>
              <a:t/>
            </a:r>
            <a:br>
              <a:rPr lang="mt-MT" sz="5400" dirty="0" smtClean="0">
                <a:latin typeface="Comic Sans MS" pitchFamily="66" charset="0"/>
              </a:rPr>
            </a:br>
            <a:r>
              <a:rPr lang="mt-MT" sz="5400" dirty="0" smtClean="0">
                <a:latin typeface="Comic Sans MS" pitchFamily="66" charset="0"/>
              </a:rPr>
              <a:t>tagħna.</a:t>
            </a:r>
            <a:endParaRPr lang="en-GB" sz="5400" dirty="0">
              <a:latin typeface="Comic Sans MS" pitchFamily="66" charset="0"/>
            </a:endParaRPr>
          </a:p>
        </p:txBody>
      </p:sp>
      <p:pic>
        <p:nvPicPr>
          <p:cNvPr id="1026" name="Picture 2" descr="http://malta.cc/wp-content/uploads/2009/12/malta-flag-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1459" y="3645024"/>
            <a:ext cx="39553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0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27" y="1124744"/>
            <a:ext cx="8875307" cy="1143000"/>
          </a:xfrm>
        </p:spPr>
        <p:txBody>
          <a:bodyPr>
            <a:noAutofit/>
          </a:bodyPr>
          <a:lstStyle/>
          <a:p>
            <a:pPr algn="l"/>
            <a:r>
              <a:rPr lang="mt-MT" sz="6600" dirty="0" smtClean="0">
                <a:latin typeface="Comic Sans MS" pitchFamily="66" charset="0"/>
              </a:rPr>
              <a:t>Flimkien ejjew inkantaw l-Innu Malti...</a:t>
            </a:r>
            <a:endParaRPr lang="en-GB" sz="6600" dirty="0">
              <a:latin typeface="Comic Sans MS" pitchFamily="66" charset="0"/>
            </a:endParaRPr>
          </a:p>
        </p:txBody>
      </p:sp>
      <p:pic>
        <p:nvPicPr>
          <p:cNvPr id="1026" name="Picture 2" descr="http://malta.cc/wp-content/uploads/2009/12/malta-flag-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158078"/>
            <a:ext cx="4554827" cy="369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48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476672"/>
            <a:ext cx="8229600" cy="20162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mt-MT" sz="6000" dirty="0" smtClean="0">
                <a:latin typeface="Comic Sans MS" pitchFamily="66" charset="0"/>
              </a:rPr>
              <a:t>Lil din l-art ħelwa,     l-omm li tatna </a:t>
            </a:r>
            <a:r>
              <a:rPr lang="mt-MT" sz="6000" dirty="0" smtClean="0">
                <a:latin typeface="Comic Sans MS" pitchFamily="66" charset="0"/>
              </a:rPr>
              <a:t>isimha</a:t>
            </a:r>
            <a:r>
              <a:rPr lang="en-GB" sz="6000" dirty="0" smtClean="0">
                <a:latin typeface="Comic Sans MS" pitchFamily="66" charset="0"/>
              </a:rPr>
              <a:t>.</a:t>
            </a:r>
            <a:endParaRPr lang="mt-MT" sz="60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mt-MT" sz="60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mt-MT" sz="60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mt-MT" sz="6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74863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mt-MT" sz="6000" dirty="0" smtClean="0">
                <a:solidFill>
                  <a:prstClr val="black"/>
                </a:solidFill>
                <a:latin typeface="Comic Sans MS" pitchFamily="66" charset="0"/>
              </a:rPr>
              <a:t>Ħ</a:t>
            </a:r>
            <a:r>
              <a:rPr lang="mt-MT" sz="6000" dirty="0" smtClean="0">
                <a:solidFill>
                  <a:prstClr val="black"/>
                </a:solidFill>
                <a:latin typeface="Comic Sans MS" pitchFamily="66" charset="0"/>
              </a:rPr>
              <a:t>ares </a:t>
            </a:r>
            <a:r>
              <a:rPr lang="mt-MT" sz="6000" dirty="0">
                <a:solidFill>
                  <a:prstClr val="black"/>
                </a:solidFill>
                <a:latin typeface="Comic Sans MS" pitchFamily="66" charset="0"/>
              </a:rPr>
              <a:t>Mulej, hekk kif dejjem int ħarist.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869160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mt-MT" sz="6000" dirty="0">
                <a:solidFill>
                  <a:prstClr val="black"/>
                </a:solidFill>
                <a:latin typeface="Comic Sans MS" pitchFamily="66" charset="0"/>
              </a:rPr>
              <a:t>Ftakar li lilha bl-oħla dawl libbist.</a:t>
            </a:r>
            <a:endParaRPr lang="en-GB" sz="6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1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144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Il-gżejjer Maltin</vt:lpstr>
      <vt:lpstr>Slide 2</vt:lpstr>
      <vt:lpstr>Slide 3</vt:lpstr>
      <vt:lpstr>Slide 4</vt:lpstr>
      <vt:lpstr>Slide 5</vt:lpstr>
      <vt:lpstr>Slide 6</vt:lpstr>
      <vt:lpstr>Għalkemm żgħar, aħna l-Maltin għandna l-lingwa tagħna, il-bandiera tagħna kif ukoll l-Innu  tagħna.</vt:lpstr>
      <vt:lpstr>Flimkien ejjew inkantaw l-Innu Malti...</vt:lpstr>
      <vt:lpstr>Slide 9</vt:lpstr>
      <vt:lpstr>Slide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X’ qed naraw hawnhekk?</dc:title>
  <dc:creator>USER</dc:creator>
  <cp:lastModifiedBy>Gov_User</cp:lastModifiedBy>
  <cp:revision>26</cp:revision>
  <dcterms:created xsi:type="dcterms:W3CDTF">2013-11-04T09:52:26Z</dcterms:created>
  <dcterms:modified xsi:type="dcterms:W3CDTF">2014-08-26T07:12:17Z</dcterms:modified>
</cp:coreProperties>
</file>