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1" r:id="rId4"/>
    <p:sldId id="272" r:id="rId5"/>
    <p:sldId id="273" r:id="rId6"/>
    <p:sldId id="268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6600"/>
    <a:srgbClr val="0000FF"/>
    <a:srgbClr val="FF0066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9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32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956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597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35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366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9573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5528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502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6201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4329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3671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C6AC-7D3B-4DAC-809B-F31FD7C3E5A9}" type="datetimeFigureOut">
              <a:rPr lang="en-GB" smtClean="0"/>
              <a:pPr/>
              <a:t>24/08/2014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D8F1-F375-4114-A731-E379E4736BB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6003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Nies</a:t>
            </a:r>
            <a:r>
              <a:rPr lang="en-GB" sz="7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li </a:t>
            </a:r>
            <a:r>
              <a:rPr lang="en-GB" sz="7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jg</a:t>
            </a:r>
            <a:r>
              <a:rPr lang="mt-MT" sz="7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ħ</a:t>
            </a:r>
            <a:r>
              <a:rPr lang="en-GB" sz="7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inuna</a:t>
            </a:r>
            <a:endParaRPr lang="en-GB" sz="7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13247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7200" dirty="0" smtClean="0">
                <a:solidFill>
                  <a:srgbClr val="C00000"/>
                </a:solidFill>
                <a:latin typeface="Comic Sans MS" pitchFamily="66" charset="0"/>
              </a:rPr>
              <a:t>F</a:t>
            </a:r>
            <a:r>
              <a:rPr lang="mt-MT" sz="7200" dirty="0" smtClean="0">
                <a:solidFill>
                  <a:srgbClr val="C00000"/>
                </a:solidFill>
                <a:latin typeface="Comic Sans MS" pitchFamily="66" charset="0"/>
              </a:rPr>
              <a:t>’ ħajjitna, aħna mdawrin b’ bosta nies li jħobbuna u jgħinuna...</a:t>
            </a:r>
          </a:p>
        </p:txBody>
      </p:sp>
    </p:spTree>
    <p:extLst>
      <p:ext uri="{BB962C8B-B14F-4D97-AF65-F5344CB8AC3E}">
        <p14:creationId xmlns="" xmlns:p14="http://schemas.microsoft.com/office/powerpoint/2010/main" val="103121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644009" y="476672"/>
            <a:ext cx="3960440" cy="5464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In-nies li l-aktar li jgħinuna huma l-familjari tagħna, fosthom il-ġenituri, ħutna, </a:t>
            </a:r>
            <a:r>
              <a:rPr lang="en-GB" sz="4000" dirty="0" smtClean="0">
                <a:solidFill>
                  <a:schemeClr val="tx2"/>
                </a:solidFill>
                <a:latin typeface="Comic Sans MS" pitchFamily="66" charset="0"/>
              </a:rPr>
              <a:t>in-</a:t>
            </a: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nanniet</a:t>
            </a: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en-GB" sz="4000" dirty="0" err="1" smtClean="0">
                <a:solidFill>
                  <a:schemeClr val="tx2"/>
                </a:solidFill>
                <a:latin typeface="Comic Sans MS" pitchFamily="66" charset="0"/>
              </a:rPr>
              <a:t>iz</a:t>
            </a:r>
            <a:r>
              <a:rPr lang="en-GB" sz="4000" dirty="0" smtClean="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zijiet</a:t>
            </a: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, </a:t>
            </a:r>
            <a:r>
              <a:rPr lang="en-GB" sz="4000" dirty="0" err="1" smtClean="0">
                <a:solidFill>
                  <a:schemeClr val="tx2"/>
                </a:solidFill>
                <a:latin typeface="Comic Sans MS" pitchFamily="66" charset="0"/>
              </a:rPr>
              <a:t>il</a:t>
            </a:r>
            <a:r>
              <a:rPr lang="en-GB" sz="4000" dirty="0" smtClean="0">
                <a:solidFill>
                  <a:schemeClr val="tx2"/>
                </a:solidFill>
                <a:latin typeface="Comic Sans MS" pitchFamily="66" charset="0"/>
              </a:rPr>
              <a:t>-</a:t>
            </a: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kuġini </a:t>
            </a: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u </a:t>
            </a:r>
            <a:r>
              <a:rPr lang="en-GB" sz="4000" dirty="0" smtClean="0">
                <a:solidFill>
                  <a:schemeClr val="tx2"/>
                </a:solidFill>
                <a:latin typeface="Comic Sans MS" pitchFamily="66" charset="0"/>
              </a:rPr>
              <a:t>l-</a:t>
            </a: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qraba </a:t>
            </a:r>
            <a:r>
              <a:rPr lang="mt-MT" sz="4000" dirty="0" smtClean="0">
                <a:solidFill>
                  <a:schemeClr val="tx2"/>
                </a:solidFill>
                <a:latin typeface="Comic Sans MS" pitchFamily="66" charset="0"/>
              </a:rPr>
              <a:t>oħra.</a:t>
            </a:r>
            <a:endParaRPr lang="en-GB" sz="4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hQSERUUExQWFRUWGR0YGBcYGRcZHRoYGhocGhobHBkXHiYeGxwjGRgXHy8gIygpLCwsFR4xNTAqNSYrLCkBCQoKDgwOGg8PGiwlHyQsLCwpLC8sLy8qLCwqLDQsLCwsLzQsLCwvLCwsLCkqLCwsLCwsLCwsLCwsKiwsLCwsLP/AABEIAOEA4QMBIgACEQEDEQH/xAAcAAACAgMBAQAAAAAAAAAAAAAEBQMGAAEHAgj/xABCEAABAgMFBQUFBgUEAQUAAAABAhEAAyEEBRIxQQYiUWFxEzKBkaEUQrHB8AcjM1LR4RVicoKyU3OS8aIWFzRjwv/EABoBAAIDAQEAAAAAAAAAAAAAAAMEAAECBQb/xAA2EQACAQMDAgQEAwYHAAAAAAAAAQIDESEEEjFBURMiYfAycYGhFDPBI1KRsdHhBRU0QkNi8f/aAAwDAQACEQMRAD8AqSkOXIYvx4GkLlTjLmGpL0zPhDeZaACSo5ZM2nGE9vmpmLdNAAHf1MAp5F6V3fsMLJPW2878SdIlkW51BOIgO9XZ+msQrUya10j1LQ28Wc5nhA5ZV2Bdnlnu1raalKV4kmmKoB4xDabY4UErFKNWvSI1W6oCA8DrnpeoJU2ZyHQQSMfQLGL7G7sWoKV3lMMno/OJpe6XUslWZAJz8I8olGuA4eNc4kMogYUhlEd794knkubyRT5KlkkEpFMy3jGJlrxBImPhqxJ8okFoUkBKw+j6NEk2XUMKjwHSKcmsGXJrBq12YrI3iw0cjrE9gknGU4xhZw5NPGBfaFLfCOTddX+USyp7jCAApPrGWpbbGfMlZhdjuxRoFEgUqqjHlDWzXMZZIDzUs1T3SeUK1XisJBmB3GEMPIuOkFWO9QCFqWoUZT6sadOsZm3a6Lb6hS7tMhKnUklSSwU4Ib5tAqrUm0FIcpUEMBUYiPWCZ94ducBUwOShx0FYrF5IWJn3anmIcK0DDhFRTly7MpxTwmMikFK0CZhUnQEuTwiS77ttU1sNlmrDM5p4uoiFF12wLmFa5W+hizkAqyD5ZNF8s+0eEpxy5q2FSMJ8ClRy9YYm+sg9OhuVipXjMm2YNNkzZbZYgW/5ZGEEu+mU7E1fMx2K8L5kWiQxlqUgFlIWgMXz3gd0tkeUcfvq7kS7QtMsujNL54TkDzGUEhVcsm/CUL+oQNpVEd31P6x5VtGvQephSKGJUJ1je5mfCh2DRtBNPKMnXhOIqrPnAalsGziSXNLGmWsTczWyK6E4tcwADGRzcwMu9J2kxXmYgVMJjzFXZdkHWC1zFn8RWXExMkkk7yvMwHYN1R6ROmZmwiEHv9x8zGQJ2SoyLuSx4lqUsqAqGI4NWBZaBi6GsEWmeETFYTQvloYHW4ZiWP1WBozH+Y5ej+MAG3MVavk+QjYmYgEV5NqefKMQkBQRhcnMn5QJRUeQCpxXJMiwgVBPPmI1a5SeDMQB9axvsd4YSAwyzziGfaVBLKSC/WKV27lRu2nc1Ks5IxHj4tGSlK7QgGg/NwiOdaAllIoWqNBHmz2jDvFlPo8Es2Fak02FTZw7uJyTTIgQQlZJzBHr+4gKwzEYqJD5h6l+EWC7bvn2+aEoQkKlpdu6lINKlsyYFKNsAHHpb+QuTJNSButoNebRGLMmoYPHS7v+yhWUy1bhG8lCPe5KJqOZEDbQfY+A82zTVqUkfhKZ1ccKg1W0I8YzwbVKdrnPhOAZBNW+ukQLnokzSKqls7HU8oJu25JnbhOJKSHJxagVwmCl25CJuNctALjCGpzDc400l6lOy9SX7yUlIWlkrGND0IVxj3bpKZyQWSmYkElaVd6NX9tEgsZinmBLABikA6QHc8uXMOKXRad5iWBSM4FZxV119DOY5XAZdtxJUE9mWJZS1KrugkHln8YOVa0FakhTtU9Ose7JawkzFJKVpJokEUURvBxyYwNKmygXmJ7zggAuAdC/xyjSk5YZ2tNZ01Jdv5GrxtJNmmGWcQGiS9cshyil2sNMWPylvINFmF4yZMpRSghRJTQ94aV4UrFRM1yonMkk+MMQ4A1ss8KLnhpEeUTIwqDGh4xAoeMEAGExMhZIbSIljIR4xERCEoQ1T5R4Z3pE8tClVOkZNWnSpd+UQhnZYau0TSlZsM4hScSnOUaVaKFqDKIQftzjIV4zxMZEIW+9/s8MpE1fa4gmoDM5fKAbVcbXfKtPaJKlLYobIZZ+EDWra20LxJUsqDmFgvBYR2TnA7gc+MbkodAMVU/3WC5ZCd7JwyeBOpiGdPWl8VXLPw6RudbCZaJeQTWI7LeAQk4g4ejQGUbZWSWfLRLLsmNb1A46mPFptjpbhSAlW0rmOh3JoOZoBHX9mtlLJZEI9plpnTiAVlYxBJ/KhJpTVRrES6s2ovlnJpJCyHFOoEeVEDKvKPoabsxdtslMbPKHNAEtQ6KQx8I5d9omxCLvUJsk4pK6AKLlKmqH14iLuaeMlFkzVBQIBjp2wG0xkWVWFBM2bNIxEUoAAOgr5mOYJt5SDhOoMWbYW8pk2cJTOEqM0HhRi9NTh6VjNRNrBqC83BeJ9vtsmYZyLQ795BDoL8BmPCD7Bt/MmJUlaUS5wIZRYuMyxLUIfnTV4TJnWlUmZiSkrSd1qBvEZj1gO8rvmzLKFqSlE0LDYQ+IA1dJGbVaFlFvDHZxSWEAX1PlKtCyg4Sr71wcSXVVh/c8ILzlrWQZ6FVymDUaUERXpacNpmiYnujCQ2Evnkw0MeE2SepIMlZXLVunEe714ACCqLVkjl1I7ZsXJuqaud2SEFajUAcOJOQHEmghjbLt9nGFS0KUrvJSSQkflKhmTyhhMvJNnQZMhw7dpMPfmHgeCBokeLmEVtOKoP0dfOOkqahFt/EVulL5FrtV4SlywqzJTLQnCoSh7hNFg6mvvHMER79vlrKarBGg+cUmRPILgtxgtd4KwEpAcAF3ycsHHF9IQdN3bR0KddKG18h16yFTJi8NcIBCeR1HHnrCKZDBNtCSFZ7uEg8A36EvElplCalTACYhyFV30gOyh+ZteUOuimvIxHe0/MJlGNJVHkmJZKwBC4UjKqxNLnjJQfnEYpWIyYhAiZaaMMoiSY8lJghNmdLjPhEIRKJdvSJpgoQNA8blzGyz4x5CSx4xCBMZEvZnlGRCDeRfnZhUsoQQ6iC1awptM7EsMIkvKQUEDEFVNR1iFaVPyi2mnZmVZ+ZEtpmdnQvvBjCudaH6CGk+y9ojEVZU5wstFnCQGLxRoZ7HhPtkkqAICwS/KunMCOp3neCT3iUhOZ1UT0yaOS3FOTLnImF8KSCW4a+kdGvG0yylLbxWAU6BiAQailD6wGpLoN6aCb3Xyvf9Q+6L3wl+1ZOh/eCNp7YJlinInIxkMpFc3BwqfgzxXbXIk9ixpgUFMklw9D8XaLVs9dSFplkKC5cs49XKgSZaSDTClRUvmRyjMeUFrx8rtY55dP2UWyYxm9nZkFiTNUCpjwloc+BaLJYtmbNdc3GbRNnKKCCRLQiWUnhiJUSC1QRw1i22i1qK2Jo+Uebbdsu0IKJocEuCKFJ0IOhg04tqyEoNRkmxApC8gokKJIIfCoK/MX+Dw0ui5zaPulTKoZSlB6VZhwLPrC22XVOlDAAZiRkRn5PQ+kPLksipVlmFYKVTPNshl4wrGDvZ9B+rVWzyvka3fsHdoCgJEuaSalZxnwJ+UBW77KbJhWbK8lSh3cSlIfoajwheu9RLLA7zd0Z06QXcm3apqyjASoereDP5QzGpZ3XQSqULY6HFtoLum2acqXOSULByPoQdRzhWqb9dc/1j6D24uyTed3LWkAzJaVLlqo4KKqQ/MAhuLR86LME3XyB22wEBLKaMUKkDhXwjczvjw+ESyEgqV0P6RpK7sYt5r+gOVv5t/wCLQXYbSQR9ZQBLy9YIsaXaLpye5WJJYILSkBRA0J8oiMF3pLAmUyIfxyPwgMxmatJo2sowKj0E1jyBG4yWSFbqd42Z/CIo1EITIVBEua4UBwgKJLOa+BiEGmLpG4heNRCBJkqUo4qVNSGicWMFt8dOkXC8rqtU0FJQgZmgiqWG7VTJplZEPnyjKmn1M3umL7SqlIWzVkxb9nNjp9tWtErABLO/MWWSlzQUBJOdBwjqNzbA2SwpRjl9taAoK7YpAIIPuBROEacTG0m+C3JLLOUbMbHT7WRLShSUOQuZholk4mLtU0AfVUWlMhBloT+RITvM5wsKgZH9I6rPtYVUEeIq/WKNtTc68UyeiUpIABLkNMURiJSPdOQP5iMhmc1KUrXC0K0IyyVxNmE5RTuqJUAAKKJyAJT3q8Yvex9lCbElTFJmYjvBiwUUpochQkdYqGwspPbpnGWVYJoThqGCkqImEtvFKhk9I6Ba1LKasOBGXkKxVOm3mxrUaiF9q+ojM4TCCk5UPJQzB8XgsGF1nu1csrmqAJUrNJcYQHB5VKhWtI9yrXzpG2gCd+BiFvq0Ze6iJBapZxzasAotLZ5GJbVaUrlEHQZO3SKaLK3aBJROlzkglSueQbPh4R7/AIyZc9KkyglKyzNXEMy7CmULbPKSVKTMBKEKdBHeBNSPAmnCD7Pa5aVqYFZUwdVSK8TWFY3+FnSfwpr/ANCZt5dhJtrZLExRAORUG8yTHFpneAjo963Ba7VIK5O/gmrTOlJbGVoURiB99OFt3TgY5yuWRMKVAhQLEEEENxBqIZS2qxzm7u4TNoQeQi+bH/Z0mdJE+bNKSruywBUO2bv5COfqXSO13ReCbPZLPLA7SYEDViCRm+mZEVObiroqMbhVl+yGxFOFQmHR8RTpm4Ec32z2IXdk9IczJEx+zmUfmlTZKHqK8W6NYNrZuMgpo1RWj5Dga6xvaoptNjnS5jKKQmYk5FwagHQ5joYFCpKElc3KKaOL3uCZaFNkSnzrCkqjr167NSVXRMaWkTJae0BAq6c65l0uI5ERDEqiqPcjG1xwzAqMJrHl43FEPUeSqNktGiYhDEiJ7P3ogCokkL3hEINMEZBFI1EIXa0bUBJOFT566RWhayq1BUuqlqYDmosPUxLPucE4i2uvOGOyV1JNsQQQrswpZGeQZJ/5EQvRhHdZPkSpqpCMpVOx0S67EJEoSpYICXNfeWc1OMyT5MBDyyTxNSgmrJzPp9coUT5rADLEW9Izt+zlPrk3EvSOo1dJL6CtOs1Nt5GN521EtKlM5SCQBqQKCKXadp7RbcITLEuW7qD4yTpUhgAOWZMMrxllMorXVZB6AYSYR3XeCLPZpJW7zEg0rnzhHUT2yUVm39zq6VOqnJ4Lld200mTLmIWAhCVYUJIzdve61cwai1ylOxSSMwkuK5HxEczvG8himSisklyx1o/hSI9kr5myZImpTiCsOJxoEsPRommTcku4TVJQVzpU2ekHeDuQkeP7RQL/ALwNmnboxIX3WPNiluIPyhvP2p7Yy1JABGJRHEhLD4mF8y8u0tCd2oUcOVHLFjxpnyh+vTahusc7T1N1XbfAz2cs021IUspMqUmhKwxPJINT1y6wRNYFSU5JUzmpLDjrnEt4XwWwiiQCwHAB2hdabwRKSVqJZw7JJ3i1IujRcVukOSlmyFNoLTpwIzKVDxSA/mDEJU1eH/cF3nKJKJrFL7pSW6oJbXPzjVhs2NYByFT+niYRq0m6tl1OlSqfss9BxsS6ZdSxmqUs8lKLjoWbzhrel32W1Yk2yUheEUXVKwOSxXgGiszrvBtBVKmmXMIDlBqFJokkZVBwkHgIOt1rVuCaU4ipiQMLhIKi4fOmkP8AgJ2RzHLNzl22OznsVoMsKxS1DHLUc8B0P8ycj4HWHWzdvUqSVVUUMmjPTLPwhltrda7TKlBISClRJKiB3h5u7U6RWrkkTLLNViKWUjMF3Y+6GqRqCxrCNeG1uIzQeVItAvGYlAUlCi5qlwG6mGNvfChXc7QMpOJ30HXPygCTMmKThC04FB3q9NevjA/bTDOC+ymTxISUkBs3CjU00G6K0MLbbq6DzajJXLVfS+zu6eTkJZD8XDD1McIjsO2M2baLApNnQqYDhUoy95pZri3amowkM4ILgRyhF3KOQPkYJTi4qzFJzje9wONwyNyTfyK8oz+CTPyK8jG9y7gvFh3QtjUMv4MvLArygmVs3MPuGKckuWTxYdxMEx7lpqIey9kpxyQYnOxc4HuGMurBdUTxYdyHCeUZD3/0zM5ecaivGp/vIniR7gc+Wskh6PlFz+z66SiXNmFNVnAn+lNT5qIH9sMVbAyiontF5uzCHlnkypCESgo0FH11Jfi5MHoxk5C1Zz2WlgDvNwmWo5JVX5H64x7lntFS+AxK8iQIOmykrSpJqlQr+sJ9mVtJVjb7rEFKdnqVDzcecPX8l+q/UShSbmkupDeltMxK9EAEIBDEsCCs61OQ4dYruzdvM2TJQkBRkuFij7tNaVoYOvO1KVMmrUw3QHGqRV+GUUm6bUJZVMTMSkqJdJJSeTMKhvnHMq05VJScVxY7unmqGJPuN9ob3KUzVKQEKXugUeoIekMrgvBVnQiWAClSQCk5PhAFdOEUW8jjUFKmYqigc06xf7FbeyIJbCqWCXrTI+kbpp06kdyKryVaLimAInYp5VgEvCS6QrEKd6vNonsslSZ9mJ98qfqCVfA+kRWeyffLFSFKJy41ryPHhFgVZd6UdUKKh0KSD9co7VRbqaSONSeyvn5GXhPKCg+6Sx5c/ImAbeFFUwBjhVL3TUZvUeEHXuh5RS4D5E6GALotgVNIURvy0K/vQShXqIwpHScRnaWWDKUQFKSSBxbVPFixbOEV1WCZNC8aikBRSQKOQWYtoK05w+tliTNAfMF0kZg8QY1YgRiCi5OFSnZ3Yhz1Z4w4JtSL3NLaerHYkSk4UBh8YAt68U+Wg6BR8yB8AfOJbwvQJolideUB2Sb2trUoAsmWjhQlyc+sb4M88EW2tpMqyhadJiRXUF3HL9oqchRtaVM6FIJUFliSoDdBPR3OtItH2kv7COHapdtKH5sIWXGUIs1nUkvvLEzTeLP1DfCFJQjOrnsSpVlTp2iB3beyO7PV2a05gg1/paheLJsjfqgFrWS8xeIJAJGFmAToQSG4uCYGs1glrXgmICsBo4Bppn9Vhne06WyMSQ6cOHC6SEuQQClmoaHQwJ6NJNIxDXWabRaLntUoY5kgy3Ud/ApKaozxHOhJzj2uVZLQ6kCX2pzUGKVK5kZ9R6xzW77vTZrcbEpWKVaEuhRocRcyyrQlwUni7x5TeCpKnQSBqBo2kK1aacdjDRUaj3Phlsvu3zLOplyABosAKHgYUTNpCQ5Z9HR+0N7m22CxhmMpJzBqPKJb8uaTMlqnSRiCQ6pb5Dik/KEfBinwL19JJLdF3RVVXmuu8jJ8vQQP/F5h19BHubOlqGFMqppnkYFXJwliKiDRo7riS5Jv4pM/N8I2b8mgNjJHCIFYcLMX4/tEKqMwinTUcFvga+3L/MYyIcJjIrwv+v2CYGn/ALnKC/wVNWgnK+aYuFwXgi2yEzDhFSFIVvFKh4ahi/ONImSgogdnidzkDTON3XeRM3CcASUkjCQTQ686wfT6hyksWv6hqlWMsM9XxcJUj7lkLGRBJCuShk3hFe9uT2EyStBTMfEt2Z0h2pyYxdrNbBUAMHbJyefSKHt9aBiM2y4lmqZuEOlxSh1IyLBqco6FSq1GzCaanFz3R+wLehKrOo5Epw+JYD5RQrJJClMXYZsz+udYdzL5WqzHGFFRP5SGAwtpSjwBddi7QTJkzCJSEkKWokb5BwJThquYTUJyYOaQxpU4KT7sHXe6SsLp6AFEAuIuFntAwSXq6A39rZxW7VKQtMsyEGgShdCVGYXqakVq2FqBs6l2brnGRJQpPZqQ6TiI41yerNSB6qSTizelhJuVkP51qM1RNmZRZlrUCEhqgYmqQ5GWkQ3V2onfeVLsTVuTQfs1tBJk4bKU4FEOlQJIWQHINKKPkawJe97iXMKjhCEtibQnMOMizU5w3Qqb0+1hSupRqWtm/wCpJfVrQqid4h6vQelYrXtqyAThBQtsIpuL4+Id4uEqxImgKUQyhRKWDBtSKkxVr62fFnUuYlYKVhijUEHEg860rxgTXDOkWy7bSOyS5bSvVv0hUu8T7XaUg5S5dBxAL/5Qus1pCQiWDiUkOo/zE4j4OW8IU3fNPtS5pcdoVB8qcPIRTldqxGE2y24pqUA0xDFzP6Ratm7GvCuaQGWpxicEJAYVqzs+WsVm4LpVMnghiUrq4cMNedWpHQbcVoRiXhOH32wkDmkUUn6aMTqKMku5pRdrlb+0i1o9gwe/2qH1pU5sHy0inbMWh0TJetFp5M4V5g+kSbb3+LQZSEqxYASocCQGBOpAcQvuGkwKxBJGWIEpI1CiMoB/yYAVVeFi52VSljGjvpDKTqpIyUBqQKHoDEM22GYZYPeSpstCQfQwddlls4WlS7QlBdwEqy/ubLnDa8dlkz3myJqCv8oVunli0V1huTSOck2c62it6lXkT/pYUJbgkYh6kxLa7MpyuWrGlbrKdUuXI5s8Lr9dNsXiBCixIOYUBhI80mG10LUuWyatmB6QjON0/RsdlOUIxaArNaGUCDFxuW1HEGIDgpPMEaiKTLRiWojVRaLPsndM2fN7OWBiDneLAAQpKNzoxm9uQY2TdBTXjxBgfslqy0g28Lv7FWDtpUwgscCiQ+VFEAHwiB1IqCBVjWNSS2nDlGUVZgoChn5xAtBH6wUuYqtTWvjES34QF82QOUbrNwt1RqJcHIRkTJex937+hYrwumZJQqZNMuWA9TMSNdNSekV7ZnaRftQRJQpZmbrnPiM/d1JOgis3peUyfMK5qytTnPSuQGQHSLdsFYuzlLnqAdbJQeCRn0BP+MGclTW46dDQwctqvkulskzlJUntwkkM6EihObEn1ipBRsxEpTDCMKSMiAOeR5c4OtN9qSScbDSKXtNfuPDxxYvGB3lU+I6iUNP8BfLLbBhwjC50V3VhqpJ5h66U0isXvdIXPlSZZUmUAo9iiWorlLJdRmYmTvUAWVUCAMhWO6bwCkg5g6DN+XA8vKJryvY9kcZxlADKrkSAy05Dk78uEapzlSflN1Y060fMNLBYkWSWrspkvCSMc5YxKSoUCZbFiWJ8TnAt639uYQnCAHTiqs8VKbU5xX5+06QAQCpQDAkPhH8gO6l/zZ9IV/xFU6ZLBASkOaZqq7qPvF4jU5O8+TCqU4JRpl3uTZdE1pk91KBBACiGOYy8IcXjstImoKaoJBAOI6jVJLGE9w3ooByXNQ3w8oNtEwFQYnIV56mAQqVFLErBZUoNcK5XbPe02xpEqq5id0qAcMCwL/laLZct8Sp0vAoCtC9cT/m5wFYrvkrmrKmJKwWORZIAfjrTnFxs9yyZyR93pRQoW4v8Bzjr1aW6EXfp9DmQrqlLKKVeGySpRUuzgqCvcoSknUE5gV59YVzbktBUlCZK0qSQxpTgc8uJ0joMyUrEpBStA3UhRo+IMVB/yrIpqCDA12TiUqmdmDaEoShWQSuYAQneGQAqf2gdPU1ILbZNhqtCnLzptInuq70WWWe0KUrNXakxWoToDwBiobXXhPtKShDhCqEpPDT9TF/mrUpZlzACjChQUPeI7wPDeZoXXmpDKAoVbpSzVNUnpRnHGNUaanLdMUrV9jUehxm5bGET09okEOQxqAY6POsCVhE+WJaJiN1RLJB4E6PzPGKDtBLUlWIUJWoNr1i6bLW0T5eFYCgtJStPQfMQCrF0KniLhDNNxrU3S6vgcybMhSO9ZSCKpUEUPKpHk0DG3yJJaYwTwlLAHkR84TW/Y2VKNZQKT3VVqOvHlAZu6TLIdIbIPWO1T06qLcpKz7Hl6mrVObg4u66e2b2yu6VbWn2FQmLlg9qgkBeEB8QB77AMWrSEOyt29pMSpa1JQC+6a+Ayi22dKAQQlKgDwGnODZGzNknBSkPZ5jOyCAkc2NCPKEdZppUvMrtdfQa0f+J06j2TVuwplbHKSp5MxM5Lu1ELA5oVQ+BMP9jdllLk2uaZoTPmypkuTJTMDoSoFipslFgw0FTU0pN3XxMx4VscKmPUFod7MXlLkW1c8ABKlEMC5TiJPd8FFuEIRT6nbnJdCjrnqluhQKSlwxdwRQjzi1WVBm2aVMCd5gFgVPAK6HM9YU7aSu0vBakBRRMViD8Dm7Zawxk20ybQgCqFpbD/AC0BHIhmiwVSG+Pqb7M66x5ZneLNOsUo4sSqjJw3rCidZ0UwqGfHP9IHFweLHJ8TuQOOEZDjsEfy+cZF2p+pnxPdhLZtlZaDinrCy/dS+FycjqfSG8ycJaCAyUCrDINwhBIvPtJwHZy01Pdpk7Ugi/bSyQka1/T65QGpdSUb5Z6PSRcd05MWXneSlklmAHl+8VyfOxFx0EN7avCg8x8YVWaVDVGF2kgWpqbcs3Z0KFXL8i0ErmKUGUokO7PGgI3HVjp49TkOtN9QS2qwsdPpo9S53ZqQrhQ9ImmocNA9oQSwGZOULaiKTYejUd4rsWzZuaJmJYelPOpg28bZhAAMAbMSTLklwxJqNfpoIvkAIxa/tHCf5x3lK8M/UHum+wmepy5JASOKm9AMyeUdbu61Hs0nkKs30Y4Ii6p5ImITRXdLir0Gr1juVmlzOzQlTBQSkK4JIFW41y6R2qU9yt2PPaqeVtfck2hXLn2dcuaAxDPkyvdUDoQavC+5LUn2eWpwSE7xFBiNFHCKaMOAgK/p1SkUSBTmWzhdshacaCKEOUseH0TDiox23fJzZV6sr5wWn29AYME4N0aBLjLkDRjl0ih7SbVNMSkFmWMQNMISd4Hk/CLd7CpJcDFoDxT+RQ+ehjlO30sptsxy4UEqHQpArzcF4HVkqcbxD6VeLU83TJl+3oiaxSe6rlqGix7EYUpmTCe6x6Ny6GOdvFgua9+zxIRkoMQpzoQfQ+kLucq8ZU/3rfZnYjtpTVTtf7nTbZeCioiqkSlLkzkDPCplS5gHIt/yMc12pvBfahJGEAOAS+Zz5ZQ5kW6YtWInvAcQ4SGS4GZbWK5eS3thJ1UM66CldIZdGWk09k+Wvfv0EPFjq9XeytFP58+382wuw3mosA5f/wCwiH1hvNQO9jTzof8Ay/aK3fl2plzjhole+lueY8D8ohlT1JyUfMw5p9U6kfMr/X9LCWp0kG/L7+/6D+9bqZapsvJRdQ4KzccifKK/YbRhtKVuzGp/WGtitylHSleMFexBSsQSMROI+OcJazTRg1Knw+g5oq8lHw6ru11PK52JQUpYcBw2RGdG5QJanmrSR3pb7woGxU8nziafcoxhQSoYiAWJAqa5R0rZa5pElgEArIGMkO7VFDQPHOaOmpXKoVS1JT2ijiIAbh4caekFSbMkuUoRhycFzTiOdcoVW9SZhXMS6kqUrkQcXDVxAzNlXkCPB2heUW3ZHKqK03ct3Yo/Ij0jUIvZB/qJ/wCX7RkD/DPv9y9xW7mMsWgBCab28qqsj4CCL1m4ptMn9BD/AGP2RxTJhmEDcOAg4iFYhUgUycEEvWIb02OWhRUZstg5yUIMoOc9y7HYhVhCO25T7fMKyAkPxavnwiJCCndUGIzEdL2WutUuWJYT30lSlAs5JrmxBAAAHKIb1uiSuaSZVcIcqzPN9evKJp9bGFS1gLpT1MtpzyMh/ZdmQq2S5T7hJJ/pAJ06NBFr2GUJpCFpKVOpDYiwdgC+eRrHU/zClu2sV/BVN21clYMAWkvVqZQ+ttxKQsJKhXyHOH2zqpdmUtBm9pIUxUgoDYgA68JJ5gDoYW1eqjKN4Z9/I1ClKjLzLIruOa8hAHjyq0e9prQyGyIEXi5dl7POlqWjFLdZ7jYaV7p66RWdsdlWmBKZwJIJ3hhy4kP8IRjSk5b7Y5H46iDjbqL7gvyUsy5IlrdwzsQG1dNR+8dUtd6SZRwzJstJFSCoP5CvhHINnbunWe2SgpIwrWlJUGUGxA0IyqBHQL9saKAJAcklhmSak8TDMam3C6if4KEryuLdobWFOuWoFKsiMi/w+MRbPS8MzAC4od3IkCvwhLfyuylqKSznLQni3GAtnr0Myb2a8lA5E1arHlnSGnqnuUrcJia/w+V9ieGzqlnvizO4nSa/zDXpFK23uP2meCFhKkparEEMFJDiuZIHWGMqxJwEgANo0LNqpyUGWa7ydOKaDxYws67mmhiehen81N3ZSrRs5PQHwYhxTX0zgawjf8DD6Zeol9xRKjUqJyLVJDZwptU5JXiDOolyH1ZzF05bJKT6G4upNOMlz1G8m8VDuB28BT4wpttt7SaJgGFRbEM6ijv0byh7YAAUtk1PKK5fH481ssUbqauda8ZcdgsdHToNOPNuSyXuRNkIIIKpYcs3dyNfF25QkSY1dVrSN1dUn0cMajJs/CGsy7ky5hAHdAGb9TF0q/hXA/h3Uq7e+f6gsmeUJJY0rQPDq7pwXUPUOUnTj0rAFqcSlMCSc+SRUk8nYeMal2k9mCHBIA8oueqnUVmb/CwpyxyXmwIChiSQydCHqM+cHS5ayJpClMUMhQDlIKSQADmXeKddl7qSlAcgpKnIpQsNM6A+Bi+Wa1hMpRAfdatQWIz84CbeHY5tcxUCpJOFg+89OWXOJ1zUZMx1IL05aR6mtMtcxnOIk4ScsqOMwwprBVqusoLKToXL0bqS3r6mBSdmI6q+/HY89iOKvrxjIl9hP5T9eMZAtzAbI9vuP9gtoO3nTEYGZBL9FAMG6nPhEG2lu7M5E1AKePH0hzcUk2VMyYsEhW6ClIYJBKsSgQCCX+MVHbe9UEpWlQWCXBQo97gWJo3DhDdJbabwPSzJC7/1VMmKUEyy6hljIYu5UGbeIHxpDmxWkqldpMLKUOOQhBs+VWiclIWMShvMjuhsw/Khzi5X5IRLlgtQD0Ec+SipJJWZ1tJHa3N/IptqveZLV2iThUoFKSCxAOtIsVyWtcyWmZNW5Lh+hLZefjCBN5S07+ETJqvcUlOED3SlWfUENFm2RtXaBQV2ZLVCW4lnAyJBEXPEeDdCp+3vYre0MtSlskFRIolOdBiPoCYSWqWuW5UMINKFxk4qDwjoF/iXZ141JThUnCXDs501BpmOJit2O/JBSXwp3TuGWCl2pzcJoCI2ptcRFa9/EZd/s1UPYU81LJoW72QzipbeXmfaSEkEJFW0fLprFluK+xKsknskjfBURUBLn/qmdYr143oZU0mYipOPEAXGTNiAcjME0h+bcad0s4EYZn/EU3GJnbyiQopExFa6qzi8X2fvOgimS9rAZ6cLsFAYsit1DeW+sW7aheELV/LCUXJvzKx0KeIO5z/aS141YdAXPXQQnkpUhQUg1BcQ4nX7LUluySeZFfMMSTnWB1XmnCyZaRzqa8XMFTfYBdl62et/by8TMSDiTzGY+uMINv8A8OznKqx/jEuwt5AzlJZgU4m9PmPKPG3n4cgEarb0+UZirSYect0bspqbQeR6xrECI1g5x5IggIsN1WhwniGgTaG6Vy5ipoGJCi5Ld1R0I0FaE5x4slowJSo5M0H2q/EzEghDFmUVVCgNPrgIw073Rqcm4q3KEEmc3jnpD27wop9ONNIBtMuSo6J1OEkehDPBt23rLlSgKlR0/U6RJ3tglGed1hpPmYZUxNXUkDTJ6t40flAVumYUSm1SC46N4ViFE9S6Z4/RzodGgnaBICpYdglGHy5RtcWAq97vuR2alRwMXazP2CQXYgHzq0UCyWoYvCkdAEkizCtMKCGzbxzrwi0XLlFavi1rTaFGSGxgJKg2gfC+lWB6R4tijL7PES6g7YWDkkHPRw3lD+zWdKiSTRxmcyBWvq/OEu0UxCpyqggUFS1OGRFdOMZnFNZEtRKNkrGv4meJ8zGRB/DkflPrG4HtQt5PX+H9zpN9XYhEgpJxDC2I4nCaE7wrUjMNnkQ4jlG0s0KWQkDCl8KiN5n1blppHR9stppXZqTLbESzkluYL5nlHJpilGruTm37w5PEbdR+nmTfQt32W2J1TpzZAIB67yvgI3t/flTKSeRhtsnI9nu4ryKypfnup9A/jHN7faDMmKWrU0+UJqN5XOlKW2CigcziIuP2ZW/7+ZLPvJceGcVI2dwPqnCLR9nNhJtWIZJQXPVqdf0jVRXiDou00NftQnNLQniR6OYo9yysU9IIcVccmiy/aPaQu0IQDRKX8TT5esILsKpK8aWNGr8m5xqnixmvK7Z1LZKziYgJmEbtEBIDJAcEDQ5k+Ma2yuBPZgIUUEFwQRV/zJNC5oSaPFQse2DTE5y67yk1zo7axez9plmRLSSvESPdSeGdRR+EMuavgQjFrk5JdtnE23S0AFA7RIUCACMNVFhQPhNBSsdH23U9mmVbcJHnBuzlmk3nPNqVL3ZCgEKAw4lkFwSzlIGGnEwT9p9hlosExYASQwdzqf1aFpLzXQ9Ca2WaOGhBMZgiVuAPHwjSnFOMWUWX7PJClWkhKSolFG0AUHPrFi+0q7SLMkqSp0rDEg+9Qucq08o9/YrYMU20TNEoSgNxJxEeQEdB2osaJlknoWPcUW5gYgfMCKtm5blix84FMeIayrKCkECpqXPw+uEFSbsc6txoM/2iXQF1UuRGuoS/1WDLNJUuWQiTiAIJWMRI4DNvSGKrmSSfVuXTTo+cMJc1aEMFBKcnDtVmByqWHlFbuxFXprkrc2wlLgpKTkxBBHgYFlSmUMQLagRa7QFqJUo41ULnNgKlzmG+EeLJJGKrMXZq6ZO1HpE3AXqUm7IVXSJpmjskDEBlhoAdVcq5nlBO0cucuf8AeIYsKJIIqA7EU9YMEplFksBQqzA8s42RTeoRrn5RNxl6pfu5EVksqitAdt4VLACupOQjqu0gCbADLUlRw4EqfVxUcQGNRFFUpJDUdq0zHNs3aNEFTBJ57zqzz3embRe8njqRCufOUgB1BQqM6uas1PoRDLAYhWIqZg3Pj9cIPlLq5xFnHBvy5+FRE/syveSSCCRXhzAJ50it1zDlJ4RHjH5Vev6xkM+xPAf8lxuM3RnbLv8AcRWyYSannWv1lENksyJigFzAhDuVUcJHeYPUto9YKWjeUCVCpIZjl0dqx4VZ2GEpGKmemozq8aUkmSE1F3D7xv2YlCZctLJSGSACWBqARk7EeJMIca1ApUQkZkAJD9Wzh17GSkqMzIggcRkqvEQCZKHyHOuvX9IJLUSflv76hXXU23YGlky64QrQpIJp10PMcYYJvbAkIlgy1BzhfFnqDx1jSkUSoJBAqQpwzctRWJZ5WcRlhsY3wkMS+aWLDDrSNUtRKCaj/f8AjyY8azW4HvFImzErUz1c5Yk0wFWmJs2iFEggMDnowc/Xzj2uewwq0oDR+NWz/eJihWGo3Tk5q/XOvM6QKUm3dly1DbuwX2XNmJdmHwj1Ou8EBNaVplx1OecErSAM+dAwGlTEyJZVUpZPeBHvBtNOcDcrGHWla6L5sLtZZbNYUSlqwrQVYhhUcSiolwQC7htYR7fbcSrWlMqTiSlKt4qDOdGYuGrCaVcSlqT2aCcixDMDrTIM9c+USK2YUFsspTiehUHL5AEaP41jPjw4ub8aUlZoRGU1FHIUGVNBw1iWTYwWJYAu2eZyYNlzh7I2TV2mBSkyyU5sSN0PQPU0NeMeTdJQpmUsqY4gCEgMNCHyc+IFYp1o9CotvhhOy18TbCmYiWEkLUFFSnBDBhln0iS+9o589TKLD+Wjjx1qYyZYhgzGFOaa4sOaSkqbiAacONILFJmK3eyDVZXB+Tuc+bOIH4+LsvdLuJU3eaUYAavQ/wDUSTJa2ACWA952DDwoM+MPZtkU7BQIpk1DxIctUZvxgeZYZoKnTibUYTUAs4fdB4jieMRVUy3FvIsSDiAY5s7U88mj0jAA5xVqSKMBqE68h0g2xWHtV97AgAuXCgVAOEsO7rUx7U+IhQocJJCXIYZ6kVIyLcopz6A2kiGXLlLJwKdhvUbPQcDxzjzNsqADk3Is/CnKCZ5lpAYsEgOpksScnBq70yoYGttkwkErJBD7yXbU5aV4xlSzhmbdiCdZcTBSs2NMqGurCnwjUyyJKaOGYGpJLGp5FmEEy7NiQFGkvC7U6CoqA/DUNGS5e4a0ejAsdGHHj0eC7vUw78dhd7GhJYkAE+8/k4LjKN9mpwyS1a4hpXx8IJRKJQpSRibMuxDHOrEB3AaIZ6MNQk8SoJGZLAgigHXKNp3I2+pKlAY1NOLnrl9VjETT7wcDQekAzLRWhFNSS545hjw6iPSZ70BIfIjIE60z+UXtuWk0uB12o5+R/SMgXFO/1j9eEZGtqLuu6+/9CSVmOnyiabn/AHRkZGI/ESoMJ/4auv6wnmZDxjcZGo8MuP6E2sBK/E8IyMiodQT5PE39P8hHtHcmdVRqMgiNr8sIld0fXCGCvf8A9v5CMjIXnyVHkf2D8RP9vwhrb+7/AHJ+CoyMjiy/1H0Y2vh99iur7y/6h/jDqT+Mj+k/4mMjIcl8ACl8T+hFe3vf1fIQvs34h/vjcZA38EzMeEQ3Pnaf6Vf5Q1T3J3+z/wDlMZGRuf5i99hlce/UrNg/C8B/mYOsfvf0fONxkFny/qAlyxFN7k3+k/GC5eZ6D4CNxkMPj36GpfD77Iy39xP9S/nBFz949FfCMjIFqvyn8mTq/fUXzf8A5yfD4GJZH4A/3T/jGRkMQ+FfJEfw/RAtr739if8AGND8BX9afhGRkEfBUeCeMjIyNg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hQSERUUExQWFRUWGR0YGBcYGRcZHRoYGhocGhobHBkXHiYeGxwjGRgXHy8gIygpLCwsFR4xNTAqNSYrLCkBCQoKDgwOGg8PGiwlHyQsLCwpLC8sLy8qLCwqLDQsLCwsLzQsLCwvLCwsLCkqLCwsLCwsLCwsLCwsKiwsLCwsLP/AABEIAOEA4QMBIgACEQEDEQH/xAAcAAACAgMBAQAAAAAAAAAAAAAEBQMGAAEHAgj/xABCEAABAgMFBQUFBgUEAQUAAAABAhEAAyEEBRIxQQYiUWFxEzKBkaEUQrHB8AcjM1LR4RVicoKyU3OS8aIWFzRjwv/EABoBAAIDAQEAAAAAAAAAAAAAAAMEAAECBQb/xAA2EQACAQMDAgQEAwYHAAAAAAAAAQIDESEEEjFBURMiYfAycYGhFDPBI1KRsdHhBRU0QkNi8f/aAAwDAQACEQMRAD8AqSkOXIYvx4GkLlTjLmGpL0zPhDeZaACSo5ZM2nGE9vmpmLdNAAHf1MAp5F6V3fsMLJPW2878SdIlkW51BOIgO9XZ+msQrUya10j1LQ28Wc5nhA5ZV2Bdnlnu1raalKV4kmmKoB4xDabY4UErFKNWvSI1W6oCA8DrnpeoJU2ZyHQQSMfQLGL7G7sWoKV3lMMno/OJpe6XUslWZAJz8I8olGuA4eNc4kMogYUhlEd794knkubyRT5KlkkEpFMy3jGJlrxBImPhqxJ8okFoUkBKw+j6NEk2XUMKjwHSKcmsGXJrBq12YrI3iw0cjrE9gknGU4xhZw5NPGBfaFLfCOTddX+USyp7jCAApPrGWpbbGfMlZhdjuxRoFEgUqqjHlDWzXMZZIDzUs1T3SeUK1XisJBmB3GEMPIuOkFWO9QCFqWoUZT6sadOsZm3a6Lb6hS7tMhKnUklSSwU4Ib5tAqrUm0FIcpUEMBUYiPWCZ94ducBUwOShx0FYrF5IWJn3anmIcK0DDhFRTly7MpxTwmMikFK0CZhUnQEuTwiS77ttU1sNlmrDM5p4uoiFF12wLmFa5W+hizkAqyD5ZNF8s+0eEpxy5q2FSMJ8ClRy9YYm+sg9OhuVipXjMm2YNNkzZbZYgW/5ZGEEu+mU7E1fMx2K8L5kWiQxlqUgFlIWgMXz3gd0tkeUcfvq7kS7QtMsujNL54TkDzGUEhVcsm/CUL+oQNpVEd31P6x5VtGvQephSKGJUJ1je5mfCh2DRtBNPKMnXhOIqrPnAalsGziSXNLGmWsTczWyK6E4tcwADGRzcwMu9J2kxXmYgVMJjzFXZdkHWC1zFn8RWXExMkkk7yvMwHYN1R6ROmZmwiEHv9x8zGQJ2SoyLuSx4lqUsqAqGI4NWBZaBi6GsEWmeETFYTQvloYHW4ZiWP1WBozH+Y5ej+MAG3MVavk+QjYmYgEV5NqefKMQkBQRhcnMn5QJRUeQCpxXJMiwgVBPPmI1a5SeDMQB9axvsd4YSAwyzziGfaVBLKSC/WKV27lRu2nc1Ks5IxHj4tGSlK7QgGg/NwiOdaAllIoWqNBHmz2jDvFlPo8Es2Fak02FTZw7uJyTTIgQQlZJzBHr+4gKwzEYqJD5h6l+EWC7bvn2+aEoQkKlpdu6lINKlsyYFKNsAHHpb+QuTJNSButoNebRGLMmoYPHS7v+yhWUy1bhG8lCPe5KJqOZEDbQfY+A82zTVqUkfhKZ1ccKg1W0I8YzwbVKdrnPhOAZBNW+ukQLnokzSKqls7HU8oJu25JnbhOJKSHJxagVwmCl25CJuNctALjCGpzDc400l6lOy9SX7yUlIWlkrGND0IVxj3bpKZyQWSmYkElaVd6NX9tEgsZinmBLABikA6QHc8uXMOKXRad5iWBSM4FZxV119DOY5XAZdtxJUE9mWJZS1KrugkHln8YOVa0FakhTtU9Ose7JawkzFJKVpJokEUURvBxyYwNKmygXmJ7zggAuAdC/xyjSk5YZ2tNZ01Jdv5GrxtJNmmGWcQGiS9cshyil2sNMWPylvINFmF4yZMpRSghRJTQ94aV4UrFRM1yonMkk+MMQ4A1ss8KLnhpEeUTIwqDGh4xAoeMEAGExMhZIbSIljIR4xERCEoQ1T5R4Z3pE8tClVOkZNWnSpd+UQhnZYau0TSlZsM4hScSnOUaVaKFqDKIQftzjIV4zxMZEIW+9/s8MpE1fa4gmoDM5fKAbVcbXfKtPaJKlLYobIZZ+EDWra20LxJUsqDmFgvBYR2TnA7gc+MbkodAMVU/3WC5ZCd7JwyeBOpiGdPWl8VXLPw6RudbCZaJeQTWI7LeAQk4g4ejQGUbZWSWfLRLLsmNb1A46mPFptjpbhSAlW0rmOh3JoOZoBHX9mtlLJZEI9plpnTiAVlYxBJ/KhJpTVRrES6s2ovlnJpJCyHFOoEeVEDKvKPoabsxdtslMbPKHNAEtQ6KQx8I5d9omxCLvUJsk4pK6AKLlKmqH14iLuaeMlFkzVBQIBjp2wG0xkWVWFBM2bNIxEUoAAOgr5mOYJt5SDhOoMWbYW8pk2cJTOEqM0HhRi9NTh6VjNRNrBqC83BeJ9vtsmYZyLQ795BDoL8BmPCD7Bt/MmJUlaUS5wIZRYuMyxLUIfnTV4TJnWlUmZiSkrSd1qBvEZj1gO8rvmzLKFqSlE0LDYQ+IA1dJGbVaFlFvDHZxSWEAX1PlKtCyg4Sr71wcSXVVh/c8ILzlrWQZ6FVymDUaUERXpacNpmiYnujCQ2Evnkw0MeE2SepIMlZXLVunEe714ACCqLVkjl1I7ZsXJuqaud2SEFajUAcOJOQHEmghjbLt9nGFS0KUrvJSSQkflKhmTyhhMvJNnQZMhw7dpMPfmHgeCBokeLmEVtOKoP0dfOOkqahFt/EVulL5FrtV4SlywqzJTLQnCoSh7hNFg6mvvHMER79vlrKarBGg+cUmRPILgtxgtd4KwEpAcAF3ycsHHF9IQdN3bR0KddKG18h16yFTJi8NcIBCeR1HHnrCKZDBNtCSFZ7uEg8A36EvElplCalTACYhyFV30gOyh+ZteUOuimvIxHe0/MJlGNJVHkmJZKwBC4UjKqxNLnjJQfnEYpWIyYhAiZaaMMoiSY8lJghNmdLjPhEIRKJdvSJpgoQNA8blzGyz4x5CSx4xCBMZEvZnlGRCDeRfnZhUsoQQ6iC1awptM7EsMIkvKQUEDEFVNR1iFaVPyi2mnZmVZ+ZEtpmdnQvvBjCudaH6CGk+y9ojEVZU5wstFnCQGLxRoZ7HhPtkkqAICwS/KunMCOp3neCT3iUhOZ1UT0yaOS3FOTLnImF8KSCW4a+kdGvG0yylLbxWAU6BiAQailD6wGpLoN6aCb3Xyvf9Q+6L3wl+1ZOh/eCNp7YJlinInIxkMpFc3BwqfgzxXbXIk9ixpgUFMklw9D8XaLVs9dSFplkKC5cs49XKgSZaSDTClRUvmRyjMeUFrx8rtY55dP2UWyYxm9nZkFiTNUCpjwloc+BaLJYtmbNdc3GbRNnKKCCRLQiWUnhiJUSC1QRw1i22i1qK2Jo+Uebbdsu0IKJocEuCKFJ0IOhg04tqyEoNRkmxApC8gokKJIIfCoK/MX+Dw0ui5zaPulTKoZSlB6VZhwLPrC22XVOlDAAZiRkRn5PQ+kPLksipVlmFYKVTPNshl4wrGDvZ9B+rVWzyvka3fsHdoCgJEuaSalZxnwJ+UBW77KbJhWbK8lSh3cSlIfoajwheu9RLLA7zd0Z06QXcm3apqyjASoereDP5QzGpZ3XQSqULY6HFtoLum2acqXOSULByPoQdRzhWqb9dc/1j6D24uyTed3LWkAzJaVLlqo4KKqQ/MAhuLR86LME3XyB22wEBLKaMUKkDhXwjczvjw+ESyEgqV0P6RpK7sYt5r+gOVv5t/wCLQXYbSQR9ZQBLy9YIsaXaLpye5WJJYILSkBRA0J8oiMF3pLAmUyIfxyPwgMxmatJo2sowKj0E1jyBG4yWSFbqd42Z/CIo1EITIVBEua4UBwgKJLOa+BiEGmLpG4heNRCBJkqUo4qVNSGicWMFt8dOkXC8rqtU0FJQgZmgiqWG7VTJplZEPnyjKmn1M3umL7SqlIWzVkxb9nNjp9tWtErABLO/MWWSlzQUBJOdBwjqNzbA2SwpRjl9taAoK7YpAIIPuBROEacTG0m+C3JLLOUbMbHT7WRLShSUOQuZholk4mLtU0AfVUWlMhBloT+RITvM5wsKgZH9I6rPtYVUEeIq/WKNtTc68UyeiUpIABLkNMURiJSPdOQP5iMhmc1KUrXC0K0IyyVxNmE5RTuqJUAAKKJyAJT3q8Yvex9lCbElTFJmYjvBiwUUpochQkdYqGwspPbpnGWVYJoThqGCkqImEtvFKhk9I6Ba1LKasOBGXkKxVOm3mxrUaiF9q+ojM4TCCk5UPJQzB8XgsGF1nu1csrmqAJUrNJcYQHB5VKhWtI9yrXzpG2gCd+BiFvq0Ze6iJBapZxzasAotLZ5GJbVaUrlEHQZO3SKaLK3aBJROlzkglSueQbPh4R7/AIyZc9KkyglKyzNXEMy7CmULbPKSVKTMBKEKdBHeBNSPAmnCD7Pa5aVqYFZUwdVSK8TWFY3+FnSfwpr/ANCZt5dhJtrZLExRAORUG8yTHFpneAjo963Ba7VIK5O/gmrTOlJbGVoURiB99OFt3TgY5yuWRMKVAhQLEEEENxBqIZS2qxzm7u4TNoQeQi+bH/Z0mdJE+bNKSruywBUO2bv5COfqXSO13ReCbPZLPLA7SYEDViCRm+mZEVObiroqMbhVl+yGxFOFQmHR8RTpm4Ec32z2IXdk9IczJEx+zmUfmlTZKHqK8W6NYNrZuMgpo1RWj5Dga6xvaoptNjnS5jKKQmYk5FwagHQ5joYFCpKElc3KKaOL3uCZaFNkSnzrCkqjr167NSVXRMaWkTJae0BAq6c65l0uI5ERDEqiqPcjG1xwzAqMJrHl43FEPUeSqNktGiYhDEiJ7P3ogCokkL3hEINMEZBFI1EIXa0bUBJOFT566RWhayq1BUuqlqYDmosPUxLPucE4i2uvOGOyV1JNsQQQrswpZGeQZJ/5EQvRhHdZPkSpqpCMpVOx0S67EJEoSpYICXNfeWc1OMyT5MBDyyTxNSgmrJzPp9coUT5rADLEW9Izt+zlPrk3EvSOo1dJL6CtOs1Nt5GN521EtKlM5SCQBqQKCKXadp7RbcITLEuW7qD4yTpUhgAOWZMMrxllMorXVZB6AYSYR3XeCLPZpJW7zEg0rnzhHUT2yUVm39zq6VOqnJ4Lld200mTLmIWAhCVYUJIzdve61cwai1ylOxSSMwkuK5HxEczvG8himSisklyx1o/hSI9kr5myZImpTiCsOJxoEsPRommTcku4TVJQVzpU2ekHeDuQkeP7RQL/ALwNmnboxIX3WPNiluIPyhvP2p7Yy1JABGJRHEhLD4mF8y8u0tCd2oUcOVHLFjxpnyh+vTahusc7T1N1XbfAz2cs021IUspMqUmhKwxPJINT1y6wRNYFSU5JUzmpLDjrnEt4XwWwiiQCwHAB2hdabwRKSVqJZw7JJ3i1IujRcVukOSlmyFNoLTpwIzKVDxSA/mDEJU1eH/cF3nKJKJrFL7pSW6oJbXPzjVhs2NYByFT+niYRq0m6tl1OlSqfss9BxsS6ZdSxmqUs8lKLjoWbzhrel32W1Yk2yUheEUXVKwOSxXgGiszrvBtBVKmmXMIDlBqFJokkZVBwkHgIOt1rVuCaU4ipiQMLhIKi4fOmkP8AgJ2RzHLNzl22OznsVoMsKxS1DHLUc8B0P8ycj4HWHWzdvUqSVVUUMmjPTLPwhltrda7TKlBISClRJKiB3h5u7U6RWrkkTLLNViKWUjMF3Y+6GqRqCxrCNeG1uIzQeVItAvGYlAUlCi5qlwG6mGNvfChXc7QMpOJ30HXPygCTMmKThC04FB3q9NevjA/bTDOC+ymTxISUkBs3CjU00G6K0MLbbq6DzajJXLVfS+zu6eTkJZD8XDD1McIjsO2M2baLApNnQqYDhUoy95pZri3amowkM4ILgRyhF3KOQPkYJTi4qzFJzje9wONwyNyTfyK8oz+CTPyK8jG9y7gvFh3QtjUMv4MvLArygmVs3MPuGKckuWTxYdxMEx7lpqIey9kpxyQYnOxc4HuGMurBdUTxYdyHCeUZD3/0zM5ecaivGp/vIniR7gc+Wskh6PlFz+z66SiXNmFNVnAn+lNT5qIH9sMVbAyiontF5uzCHlnkypCESgo0FH11Jfi5MHoxk5C1Zz2WlgDvNwmWo5JVX5H64x7lntFS+AxK8iQIOmykrSpJqlQr+sJ9mVtJVjb7rEFKdnqVDzcecPX8l+q/UShSbmkupDeltMxK9EAEIBDEsCCs61OQ4dYruzdvM2TJQkBRkuFij7tNaVoYOvO1KVMmrUw3QHGqRV+GUUm6bUJZVMTMSkqJdJJSeTMKhvnHMq05VJScVxY7unmqGJPuN9ob3KUzVKQEKXugUeoIekMrgvBVnQiWAClSQCk5PhAFdOEUW8jjUFKmYqigc06xf7FbeyIJbCqWCXrTI+kbpp06kdyKryVaLimAInYp5VgEvCS6QrEKd6vNonsslSZ9mJ98qfqCVfA+kRWeyffLFSFKJy41ryPHhFgVZd6UdUKKh0KSD9co7VRbqaSONSeyvn5GXhPKCg+6Sx5c/ImAbeFFUwBjhVL3TUZvUeEHXuh5RS4D5E6GALotgVNIURvy0K/vQShXqIwpHScRnaWWDKUQFKSSBxbVPFixbOEV1WCZNC8aikBRSQKOQWYtoK05w+tliTNAfMF0kZg8QY1YgRiCi5OFSnZ3Yhz1Z4w4JtSL3NLaerHYkSk4UBh8YAt68U+Wg6BR8yB8AfOJbwvQJolideUB2Sb2trUoAsmWjhQlyc+sb4M88EW2tpMqyhadJiRXUF3HL9oqchRtaVM6FIJUFliSoDdBPR3OtItH2kv7COHapdtKH5sIWXGUIs1nUkvvLEzTeLP1DfCFJQjOrnsSpVlTp2iB3beyO7PV2a05gg1/paheLJsjfqgFrWS8xeIJAJGFmAToQSG4uCYGs1glrXgmICsBo4Bppn9Vhne06WyMSQ6cOHC6SEuQQClmoaHQwJ6NJNIxDXWabRaLntUoY5kgy3Ud/ApKaozxHOhJzj2uVZLQ6kCX2pzUGKVK5kZ9R6xzW77vTZrcbEpWKVaEuhRocRcyyrQlwUni7x5TeCpKnQSBqBo2kK1aacdjDRUaj3Phlsvu3zLOplyABosAKHgYUTNpCQ5Z9HR+0N7m22CxhmMpJzBqPKJb8uaTMlqnSRiCQ6pb5Dik/KEfBinwL19JJLdF3RVVXmuu8jJ8vQQP/F5h19BHubOlqGFMqppnkYFXJwliKiDRo7riS5Jv4pM/N8I2b8mgNjJHCIFYcLMX4/tEKqMwinTUcFvga+3L/MYyIcJjIrwv+v2CYGn/ALnKC/wVNWgnK+aYuFwXgi2yEzDhFSFIVvFKh4ahi/ONImSgogdnidzkDTON3XeRM3CcASUkjCQTQ686wfT6hyksWv6hqlWMsM9XxcJUj7lkLGRBJCuShk3hFe9uT2EyStBTMfEt2Z0h2pyYxdrNbBUAMHbJyefSKHt9aBiM2y4lmqZuEOlxSh1IyLBqco6FSq1GzCaanFz3R+wLehKrOo5Epw+JYD5RQrJJClMXYZsz+udYdzL5WqzHGFFRP5SGAwtpSjwBddi7QTJkzCJSEkKWokb5BwJThquYTUJyYOaQxpU4KT7sHXe6SsLp6AFEAuIuFntAwSXq6A39rZxW7VKQtMsyEGgShdCVGYXqakVq2FqBs6l2brnGRJQpPZqQ6TiI41yerNSB6qSTizelhJuVkP51qM1RNmZRZlrUCEhqgYmqQ5GWkQ3V2onfeVLsTVuTQfs1tBJk4bKU4FEOlQJIWQHINKKPkawJe97iXMKjhCEtibQnMOMizU5w3Qqb0+1hSupRqWtm/wCpJfVrQqid4h6vQelYrXtqyAThBQtsIpuL4+Id4uEqxImgKUQyhRKWDBtSKkxVr62fFnUuYlYKVhijUEHEg860rxgTXDOkWy7bSOyS5bSvVv0hUu8T7XaUg5S5dBxAL/5Qus1pCQiWDiUkOo/zE4j4OW8IU3fNPtS5pcdoVB8qcPIRTldqxGE2y24pqUA0xDFzP6Ratm7GvCuaQGWpxicEJAYVqzs+WsVm4LpVMnghiUrq4cMNedWpHQbcVoRiXhOH32wkDmkUUn6aMTqKMku5pRdrlb+0i1o9gwe/2qH1pU5sHy0inbMWh0TJetFp5M4V5g+kSbb3+LQZSEqxYASocCQGBOpAcQvuGkwKxBJGWIEpI1CiMoB/yYAVVeFi52VSljGjvpDKTqpIyUBqQKHoDEM22GYZYPeSpstCQfQwddlls4WlS7QlBdwEqy/ubLnDa8dlkz3myJqCv8oVunli0V1huTSOck2c62it6lXkT/pYUJbgkYh6kxLa7MpyuWrGlbrKdUuXI5s8Lr9dNsXiBCixIOYUBhI80mG10LUuWyatmB6QjON0/RsdlOUIxaArNaGUCDFxuW1HEGIDgpPMEaiKTLRiWojVRaLPsndM2fN7OWBiDneLAAQpKNzoxm9uQY2TdBTXjxBgfslqy0g28Lv7FWDtpUwgscCiQ+VFEAHwiB1IqCBVjWNSS2nDlGUVZgoChn5xAtBH6wUuYqtTWvjES34QF82QOUbrNwt1RqJcHIRkTJex937+hYrwumZJQqZNMuWA9TMSNdNSekV7ZnaRftQRJQpZmbrnPiM/d1JOgis3peUyfMK5qytTnPSuQGQHSLdsFYuzlLnqAdbJQeCRn0BP+MGclTW46dDQwctqvkulskzlJUntwkkM6EihObEn1ipBRsxEpTDCMKSMiAOeR5c4OtN9qSScbDSKXtNfuPDxxYvGB3lU+I6iUNP8BfLLbBhwjC50V3VhqpJ5h66U0isXvdIXPlSZZUmUAo9iiWorlLJdRmYmTvUAWVUCAMhWO6bwCkg5g6DN+XA8vKJryvY9kcZxlADKrkSAy05Dk78uEapzlSflN1Y060fMNLBYkWSWrspkvCSMc5YxKSoUCZbFiWJ8TnAt639uYQnCAHTiqs8VKbU5xX5+06QAQCpQDAkPhH8gO6l/zZ9IV/xFU6ZLBASkOaZqq7qPvF4jU5O8+TCqU4JRpl3uTZdE1pk91KBBACiGOYy8IcXjstImoKaoJBAOI6jVJLGE9w3ooByXNQ3w8oNtEwFQYnIV56mAQqVFLErBZUoNcK5XbPe02xpEqq5id0qAcMCwL/laLZct8Sp0vAoCtC9cT/m5wFYrvkrmrKmJKwWORZIAfjrTnFxs9yyZyR93pRQoW4v8Bzjr1aW6EXfp9DmQrqlLKKVeGySpRUuzgqCvcoSknUE5gV59YVzbktBUlCZK0qSQxpTgc8uJ0joMyUrEpBStA3UhRo+IMVB/yrIpqCDA12TiUqmdmDaEoShWQSuYAQneGQAqf2gdPU1ILbZNhqtCnLzptInuq70WWWe0KUrNXakxWoToDwBiobXXhPtKShDhCqEpPDT9TF/mrUpZlzACjChQUPeI7wPDeZoXXmpDKAoVbpSzVNUnpRnHGNUaanLdMUrV9jUehxm5bGET09okEOQxqAY6POsCVhE+WJaJiN1RLJB4E6PzPGKDtBLUlWIUJWoNr1i6bLW0T5eFYCgtJStPQfMQCrF0KniLhDNNxrU3S6vgcybMhSO9ZSCKpUEUPKpHk0DG3yJJaYwTwlLAHkR84TW/Y2VKNZQKT3VVqOvHlAZu6TLIdIbIPWO1T06qLcpKz7Hl6mrVObg4u66e2b2yu6VbWn2FQmLlg9qgkBeEB8QB77AMWrSEOyt29pMSpa1JQC+6a+Ayi22dKAQQlKgDwGnODZGzNknBSkPZ5jOyCAkc2NCPKEdZppUvMrtdfQa0f+J06j2TVuwplbHKSp5MxM5Lu1ELA5oVQ+BMP9jdllLk2uaZoTPmypkuTJTMDoSoFipslFgw0FTU0pN3XxMx4VscKmPUFod7MXlLkW1c8ABKlEMC5TiJPd8FFuEIRT6nbnJdCjrnqluhQKSlwxdwRQjzi1WVBm2aVMCd5gFgVPAK6HM9YU7aSu0vBakBRRMViD8Dm7Zawxk20ybQgCqFpbD/AC0BHIhmiwVSG+Pqb7M66x5ZneLNOsUo4sSqjJw3rCidZ0UwqGfHP9IHFweLHJ8TuQOOEZDjsEfy+cZF2p+pnxPdhLZtlZaDinrCy/dS+FycjqfSG8ycJaCAyUCrDINwhBIvPtJwHZy01Pdpk7Ugi/bSyQka1/T65QGpdSUb5Z6PSRcd05MWXneSlklmAHl+8VyfOxFx0EN7avCg8x8YVWaVDVGF2kgWpqbcs3Z0KFXL8i0ErmKUGUokO7PGgI3HVjp49TkOtN9QS2qwsdPpo9S53ZqQrhQ9ImmocNA9oQSwGZOULaiKTYejUd4rsWzZuaJmJYelPOpg28bZhAAMAbMSTLklwxJqNfpoIvkAIxa/tHCf5x3lK8M/UHum+wmepy5JASOKm9AMyeUdbu61Hs0nkKs30Y4Ii6p5ImITRXdLir0Gr1juVmlzOzQlTBQSkK4JIFW41y6R2qU9yt2PPaqeVtfck2hXLn2dcuaAxDPkyvdUDoQavC+5LUn2eWpwSE7xFBiNFHCKaMOAgK/p1SkUSBTmWzhdshacaCKEOUseH0TDiox23fJzZV6sr5wWn29AYME4N0aBLjLkDRjl0ih7SbVNMSkFmWMQNMISd4Hk/CLd7CpJcDFoDxT+RQ+ehjlO30sptsxy4UEqHQpArzcF4HVkqcbxD6VeLU83TJl+3oiaxSe6rlqGix7EYUpmTCe6x6Ny6GOdvFgua9+zxIRkoMQpzoQfQ+kLucq8ZU/3rfZnYjtpTVTtf7nTbZeCioiqkSlLkzkDPCplS5gHIt/yMc12pvBfahJGEAOAS+Zz5ZQ5kW6YtWInvAcQ4SGS4GZbWK5eS3thJ1UM66CldIZdGWk09k+Wvfv0EPFjq9XeytFP58+382wuw3mosA5f/wCwiH1hvNQO9jTzof8Ay/aK3fl2plzjhole+lueY8D8ohlT1JyUfMw5p9U6kfMr/X9LCWp0kG/L7+/6D+9bqZapsvJRdQ4KzccifKK/YbRhtKVuzGp/WGtitylHSleMFexBSsQSMROI+OcJazTRg1Knw+g5oq8lHw6ru11PK52JQUpYcBw2RGdG5QJanmrSR3pb7woGxU8nziafcoxhQSoYiAWJAqa5R0rZa5pElgEArIGMkO7VFDQPHOaOmpXKoVS1JT2ijiIAbh4caekFSbMkuUoRhycFzTiOdcoVW9SZhXMS6kqUrkQcXDVxAzNlXkCPB2heUW3ZHKqK03ct3Yo/Ij0jUIvZB/qJ/wCX7RkD/DPv9y9xW7mMsWgBCab28qqsj4CCL1m4ptMn9BD/AGP2RxTJhmEDcOAg4iFYhUgUycEEvWIb02OWhRUZstg5yUIMoOc9y7HYhVhCO25T7fMKyAkPxavnwiJCCndUGIzEdL2WutUuWJYT30lSlAs5JrmxBAAAHKIb1uiSuaSZVcIcqzPN9evKJp9bGFS1gLpT1MtpzyMh/ZdmQq2S5T7hJJ/pAJ06NBFr2GUJpCFpKVOpDYiwdgC+eRrHU/zClu2sV/BVN21clYMAWkvVqZQ+ttxKQsJKhXyHOH2zqpdmUtBm9pIUxUgoDYgA68JJ5gDoYW1eqjKN4Z9/I1ClKjLzLIruOa8hAHjyq0e9prQyGyIEXi5dl7POlqWjFLdZ7jYaV7p66RWdsdlWmBKZwJIJ3hhy4kP8IRjSk5b7Y5H46iDjbqL7gvyUsy5IlrdwzsQG1dNR+8dUtd6SZRwzJstJFSCoP5CvhHINnbunWe2SgpIwrWlJUGUGxA0IyqBHQL9saKAJAcklhmSak8TDMam3C6if4KEryuLdobWFOuWoFKsiMi/w+MRbPS8MzAC4od3IkCvwhLfyuylqKSznLQni3GAtnr0Myb2a8lA5E1arHlnSGnqnuUrcJia/w+V9ieGzqlnvizO4nSa/zDXpFK23uP2meCFhKkparEEMFJDiuZIHWGMqxJwEgANo0LNqpyUGWa7ydOKaDxYws67mmhiehen81N3ZSrRs5PQHwYhxTX0zgawjf8DD6Zeol9xRKjUqJyLVJDZwptU5JXiDOolyH1ZzF05bJKT6G4upNOMlz1G8m8VDuB28BT4wpttt7SaJgGFRbEM6ijv0byh7YAAUtk1PKK5fH481ssUbqauda8ZcdgsdHToNOPNuSyXuRNkIIIKpYcs3dyNfF25QkSY1dVrSN1dUn0cMajJs/CGsy7ky5hAHdAGb9TF0q/hXA/h3Uq7e+f6gsmeUJJY0rQPDq7pwXUPUOUnTj0rAFqcSlMCSc+SRUk8nYeMal2k9mCHBIA8oueqnUVmb/CwpyxyXmwIChiSQydCHqM+cHS5ayJpClMUMhQDlIKSQADmXeKddl7qSlAcgpKnIpQsNM6A+Bi+Wa1hMpRAfdatQWIz84CbeHY5tcxUCpJOFg+89OWXOJ1zUZMx1IL05aR6mtMtcxnOIk4ScsqOMwwprBVqusoLKToXL0bqS3r6mBSdmI6q+/HY89iOKvrxjIl9hP5T9eMZAtzAbI9vuP9gtoO3nTEYGZBL9FAMG6nPhEG2lu7M5E1AKePH0hzcUk2VMyYsEhW6ClIYJBKsSgQCCX+MVHbe9UEpWlQWCXBQo97gWJo3DhDdJbabwPSzJC7/1VMmKUEyy6hljIYu5UGbeIHxpDmxWkqldpMLKUOOQhBs+VWiclIWMShvMjuhsw/Khzi5X5IRLlgtQD0Ec+SipJJWZ1tJHa3N/IptqveZLV2iThUoFKSCxAOtIsVyWtcyWmZNW5Lh+hLZefjCBN5S07+ETJqvcUlOED3SlWfUENFm2RtXaBQV2ZLVCW4lnAyJBEXPEeDdCp+3vYre0MtSlskFRIolOdBiPoCYSWqWuW5UMINKFxk4qDwjoF/iXZ141JThUnCXDs501BpmOJit2O/JBSXwp3TuGWCl2pzcJoCI2ptcRFa9/EZd/s1UPYU81LJoW72QzipbeXmfaSEkEJFW0fLprFluK+xKsknskjfBURUBLn/qmdYr143oZU0mYipOPEAXGTNiAcjME0h+bcad0s4EYZn/EU3GJnbyiQopExFa6qzi8X2fvOgimS9rAZ6cLsFAYsit1DeW+sW7aheELV/LCUXJvzKx0KeIO5z/aS141YdAXPXQQnkpUhQUg1BcQ4nX7LUluySeZFfMMSTnWB1XmnCyZaRzqa8XMFTfYBdl62et/by8TMSDiTzGY+uMINv8A8OznKqx/jEuwt5AzlJZgU4m9PmPKPG3n4cgEarb0+UZirSYect0bspqbQeR6xrECI1g5x5IggIsN1WhwniGgTaG6Vy5ipoGJCi5Ld1R0I0FaE5x4slowJSo5M0H2q/EzEghDFmUVVCgNPrgIw073Rqcm4q3KEEmc3jnpD27wop9ONNIBtMuSo6J1OEkehDPBt23rLlSgKlR0/U6RJ3tglGed1hpPmYZUxNXUkDTJ6t40flAVumYUSm1SC46N4ViFE9S6Z4/RzodGgnaBICpYdglGHy5RtcWAq97vuR2alRwMXazP2CQXYgHzq0UCyWoYvCkdAEkizCtMKCGzbxzrwi0XLlFavi1rTaFGSGxgJKg2gfC+lWB6R4tijL7PES6g7YWDkkHPRw3lD+zWdKiSTRxmcyBWvq/OEu0UxCpyqggUFS1OGRFdOMZnFNZEtRKNkrGv4meJ8zGRB/DkflPrG4HtQt5PX+H9zpN9XYhEgpJxDC2I4nCaE7wrUjMNnkQ4jlG0s0KWQkDCl8KiN5n1blppHR9stppXZqTLbESzkluYL5nlHJpilGruTm37w5PEbdR+nmTfQt32W2J1TpzZAIB67yvgI3t/flTKSeRhtsnI9nu4ryKypfnup9A/jHN7faDMmKWrU0+UJqN5XOlKW2CigcziIuP2ZW/7+ZLPvJceGcVI2dwPqnCLR9nNhJtWIZJQXPVqdf0jVRXiDou00NftQnNLQniR6OYo9yysU9IIcVccmiy/aPaQu0IQDRKX8TT5esILsKpK8aWNGr8m5xqnixmvK7Z1LZKziYgJmEbtEBIDJAcEDQ5k+Ma2yuBPZgIUUEFwQRV/zJNC5oSaPFQse2DTE5y67yk1zo7axez9plmRLSSvESPdSeGdRR+EMuavgQjFrk5JdtnE23S0AFA7RIUCACMNVFhQPhNBSsdH23U9mmVbcJHnBuzlmk3nPNqVL3ZCgEKAw4lkFwSzlIGGnEwT9p9hlosExYASQwdzqf1aFpLzXQ9Ca2WaOGhBMZgiVuAPHwjSnFOMWUWX7PJClWkhKSolFG0AUHPrFi+0q7SLMkqSp0rDEg+9Qucq08o9/YrYMU20TNEoSgNxJxEeQEdB2osaJlknoWPcUW5gYgfMCKtm5blix84FMeIayrKCkECpqXPw+uEFSbsc6txoM/2iXQF1UuRGuoS/1WDLNJUuWQiTiAIJWMRI4DNvSGKrmSSfVuXTTo+cMJc1aEMFBKcnDtVmByqWHlFbuxFXprkrc2wlLgpKTkxBBHgYFlSmUMQLagRa7QFqJUo41ULnNgKlzmG+EeLJJGKrMXZq6ZO1HpE3AXqUm7IVXSJpmjskDEBlhoAdVcq5nlBO0cucuf8AeIYsKJIIqA7EU9YMEplFksBQqzA8s42RTeoRrn5RNxl6pfu5EVksqitAdt4VLACupOQjqu0gCbADLUlRw4EqfVxUcQGNRFFUpJDUdq0zHNs3aNEFTBJ57zqzz3embRe8njqRCufOUgB1BQqM6uas1PoRDLAYhWIqZg3Pj9cIPlLq5xFnHBvy5+FRE/syveSSCCRXhzAJ50it1zDlJ4RHjH5Vev6xkM+xPAf8lxuM3RnbLv8AcRWyYSannWv1lENksyJigFzAhDuVUcJHeYPUto9YKWjeUCVCpIZjl0dqx4VZ2GEpGKmemozq8aUkmSE1F3D7xv2YlCZctLJSGSACWBqARk7EeJMIca1ApUQkZkAJD9Wzh17GSkqMzIggcRkqvEQCZKHyHOuvX9IJLUSflv76hXXU23YGlky64QrQpIJp10PMcYYJvbAkIlgy1BzhfFnqDx1jSkUSoJBAqQpwzctRWJZ5WcRlhsY3wkMS+aWLDDrSNUtRKCaj/f8AjyY8azW4HvFImzErUz1c5Yk0wFWmJs2iFEggMDnowc/Xzj2uewwq0oDR+NWz/eJihWGo3Tk5q/XOvM6QKUm3dly1DbuwX2XNmJdmHwj1Ou8EBNaVplx1OecErSAM+dAwGlTEyJZVUpZPeBHvBtNOcDcrGHWla6L5sLtZZbNYUSlqwrQVYhhUcSiolwQC7htYR7fbcSrWlMqTiSlKt4qDOdGYuGrCaVcSlqT2aCcixDMDrTIM9c+USK2YUFsspTiehUHL5AEaP41jPjw4ub8aUlZoRGU1FHIUGVNBw1iWTYwWJYAu2eZyYNlzh7I2TV2mBSkyyU5sSN0PQPU0NeMeTdJQpmUsqY4gCEgMNCHyc+IFYp1o9CotvhhOy18TbCmYiWEkLUFFSnBDBhln0iS+9o589TKLD+Wjjx1qYyZYhgzGFOaa4sOaSkqbiAacONILFJmK3eyDVZXB+Tuc+bOIH4+LsvdLuJU3eaUYAavQ/wDUSTJa2ACWA952DDwoM+MPZtkU7BQIpk1DxIctUZvxgeZYZoKnTibUYTUAs4fdB4jieMRVUy3FvIsSDiAY5s7U88mj0jAA5xVqSKMBqE68h0g2xWHtV97AgAuXCgVAOEsO7rUx7U+IhQocJJCXIYZ6kVIyLcopz6A2kiGXLlLJwKdhvUbPQcDxzjzNsqADk3Is/CnKCZ5lpAYsEgOpksScnBq70yoYGttkwkErJBD7yXbU5aV4xlSzhmbdiCdZcTBSs2NMqGurCnwjUyyJKaOGYGpJLGp5FmEEy7NiQFGkvC7U6CoqA/DUNGS5e4a0ejAsdGHHj0eC7vUw78dhd7GhJYkAE+8/k4LjKN9mpwyS1a4hpXx8IJRKJQpSRibMuxDHOrEB3AaIZ6MNQk8SoJGZLAgigHXKNp3I2+pKlAY1NOLnrl9VjETT7wcDQekAzLRWhFNSS545hjw6iPSZ70BIfIjIE60z+UXtuWk0uB12o5+R/SMgXFO/1j9eEZGtqLuu6+/9CSVmOnyiabn/AHRkZGI/ESoMJ/4auv6wnmZDxjcZGo8MuP6E2sBK/E8IyMiodQT5PE39P8hHtHcmdVRqMgiNr8sIld0fXCGCvf8A9v5CMjIXnyVHkf2D8RP9vwhrb+7/AHJ+CoyMjiy/1H0Y2vh99iur7y/6h/jDqT+Mj+k/4mMjIcl8ACl8T+hFe3vf1fIQvs34h/vjcZA38EzMeEQ3Pnaf6Vf5Q1T3J3+z/wDlMZGRuf5i99hlce/UrNg/C8B/mYOsfvf0fONxkFny/qAlyxFN7k3+k/GC5eZ6D4CNxkMPj36GpfD77Iy39xP9S/nBFz949FfCMjIFqvyn8mTq/fUXzf8A5yfD4GJZH4A/3T/jGRkMQ+FfJEfw/RAtr739if8AGND8BX9afhGRkEfBUeCeMjIyNgz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396044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421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692696"/>
            <a:ext cx="3695949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mt-MT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Nies oħra li jgħinuna nżommu ruħna </a:t>
            </a:r>
            <a:r>
              <a:rPr lang="mt-MT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b’saħħitna </a:t>
            </a:r>
            <a:r>
              <a:rPr lang="mt-MT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huma t-tobba, 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l-</a:t>
            </a:r>
            <a:r>
              <a:rPr lang="mt-MT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infermiera</a:t>
            </a:r>
            <a:r>
              <a:rPr lang="mt-MT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, </a:t>
            </a:r>
            <a:r>
              <a:rPr lang="en-GB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id-</a:t>
            </a:r>
            <a:r>
              <a:rPr lang="mt-MT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dentisti</a:t>
            </a:r>
            <a:r>
              <a:rPr lang="mt-MT" sz="40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...</a:t>
            </a:r>
            <a:endParaRPr lang="en-GB" sz="4000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hQSERUUExQWFRUWGR0YGBcYGRcZHRoYGhocGhobHBkXHiYeGxwjGRgXHy8gIygpLCwsFR4xNTAqNSYrLCkBCQoKDgwOGg8PGiwlHyQsLCwpLC8sLy8qLCwqLDQsLCwsLzQsLCwvLCwsLCkqLCwsLCwsLCwsLCwsKiwsLCwsLP/AABEIAOEA4QMBIgACEQEDEQH/xAAcAAACAgMBAQAAAAAAAAAAAAAEBQMGAAEHAgj/xABCEAABAgMFBQUFBgUEAQUAAAABAhEAAyEEBRIxQQYiUWFxEzKBkaEUQrHB8AcjM1LR4RVicoKyU3OS8aIWFzRjwv/EABoBAAIDAQEAAAAAAAAAAAAAAAMEAAECBQb/xAA2EQACAQMDAgQEAwYHAAAAAAAAAQIDESEEEjFBURMiYfAycYGhFDPBI1KRsdHhBRU0QkNi8f/aAAwDAQACEQMRAD8AqSkOXIYvx4GkLlTjLmGpL0zPhDeZaACSo5ZM2nGE9vmpmLdNAAHf1MAp5F6V3fsMLJPW2878SdIlkW51BOIgO9XZ+msQrUya10j1LQ28Wc5nhA5ZV2Bdnlnu1raalKV4kmmKoB4xDabY4UErFKNWvSI1W6oCA8DrnpeoJU2ZyHQQSMfQLGL7G7sWoKV3lMMno/OJpe6XUslWZAJz8I8olGuA4eNc4kMogYUhlEd794knkubyRT5KlkkEpFMy3jGJlrxBImPhqxJ8okFoUkBKw+j6NEk2XUMKjwHSKcmsGXJrBq12YrI3iw0cjrE9gknGU4xhZw5NPGBfaFLfCOTddX+USyp7jCAApPrGWpbbGfMlZhdjuxRoFEgUqqjHlDWzXMZZIDzUs1T3SeUK1XisJBmB3GEMPIuOkFWO9QCFqWoUZT6sadOsZm3a6Lb6hS7tMhKnUklSSwU4Ib5tAqrUm0FIcpUEMBUYiPWCZ94ducBUwOShx0FYrF5IWJn3anmIcK0DDhFRTly7MpxTwmMikFK0CZhUnQEuTwiS77ttU1sNlmrDM5p4uoiFF12wLmFa5W+hizkAqyD5ZNF8s+0eEpxy5q2FSMJ8ClRy9YYm+sg9OhuVipXjMm2YNNkzZbZYgW/5ZGEEu+mU7E1fMx2K8L5kWiQxlqUgFlIWgMXz3gd0tkeUcfvq7kS7QtMsujNL54TkDzGUEhVcsm/CUL+oQNpVEd31P6x5VtGvQephSKGJUJ1je5mfCh2DRtBNPKMnXhOIqrPnAalsGziSXNLGmWsTczWyK6E4tcwADGRzcwMu9J2kxXmYgVMJjzFXZdkHWC1zFn8RWXExMkkk7yvMwHYN1R6ROmZmwiEHv9x8zGQJ2SoyLuSx4lqUsqAqGI4NWBZaBi6GsEWmeETFYTQvloYHW4ZiWP1WBozH+Y5ej+MAG3MVavk+QjYmYgEV5NqefKMQkBQRhcnMn5QJRUeQCpxXJMiwgVBPPmI1a5SeDMQB9axvsd4YSAwyzziGfaVBLKSC/WKV27lRu2nc1Ks5IxHj4tGSlK7QgGg/NwiOdaAllIoWqNBHmz2jDvFlPo8Es2Fak02FTZw7uJyTTIgQQlZJzBHr+4gKwzEYqJD5h6l+EWC7bvn2+aEoQkKlpdu6lINKlsyYFKNsAHHpb+QuTJNSButoNebRGLMmoYPHS7v+yhWUy1bhG8lCPe5KJqOZEDbQfY+A82zTVqUkfhKZ1ccKg1W0I8YzwbVKdrnPhOAZBNW+ukQLnokzSKqls7HU8oJu25JnbhOJKSHJxagVwmCl25CJuNctALjCGpzDc400l6lOy9SX7yUlIWlkrGND0IVxj3bpKZyQWSmYkElaVd6NX9tEgsZinmBLABikA6QHc8uXMOKXRad5iWBSM4FZxV119DOY5XAZdtxJUE9mWJZS1KrugkHln8YOVa0FakhTtU9Ose7JawkzFJKVpJokEUURvBxyYwNKmygXmJ7zggAuAdC/xyjSk5YZ2tNZ01Jdv5GrxtJNmmGWcQGiS9cshyil2sNMWPylvINFmF4yZMpRSghRJTQ94aV4UrFRM1yonMkk+MMQ4A1ss8KLnhpEeUTIwqDGh4xAoeMEAGExMhZIbSIljIR4xERCEoQ1T5R4Z3pE8tClVOkZNWnSpd+UQhnZYau0TSlZsM4hScSnOUaVaKFqDKIQftzjIV4zxMZEIW+9/s8MpE1fa4gmoDM5fKAbVcbXfKtPaJKlLYobIZZ+EDWra20LxJUsqDmFgvBYR2TnA7gc+MbkodAMVU/3WC5ZCd7JwyeBOpiGdPWl8VXLPw6RudbCZaJeQTWI7LeAQk4g4ejQGUbZWSWfLRLLsmNb1A46mPFptjpbhSAlW0rmOh3JoOZoBHX9mtlLJZEI9plpnTiAVlYxBJ/KhJpTVRrES6s2ovlnJpJCyHFOoEeVEDKvKPoabsxdtslMbPKHNAEtQ6KQx8I5d9omxCLvUJsk4pK6AKLlKmqH14iLuaeMlFkzVBQIBjp2wG0xkWVWFBM2bNIxEUoAAOgr5mOYJt5SDhOoMWbYW8pk2cJTOEqM0HhRi9NTh6VjNRNrBqC83BeJ9vtsmYZyLQ795BDoL8BmPCD7Bt/MmJUlaUS5wIZRYuMyxLUIfnTV4TJnWlUmZiSkrSd1qBvEZj1gO8rvmzLKFqSlE0LDYQ+IA1dJGbVaFlFvDHZxSWEAX1PlKtCyg4Sr71wcSXVVh/c8ILzlrWQZ6FVymDUaUERXpacNpmiYnujCQ2Evnkw0MeE2SepIMlZXLVunEe714ACCqLVkjl1I7ZsXJuqaud2SEFajUAcOJOQHEmghjbLt9nGFS0KUrvJSSQkflKhmTyhhMvJNnQZMhw7dpMPfmHgeCBokeLmEVtOKoP0dfOOkqahFt/EVulL5FrtV4SlywqzJTLQnCoSh7hNFg6mvvHMER79vlrKarBGg+cUmRPILgtxgtd4KwEpAcAF3ycsHHF9IQdN3bR0KddKG18h16yFTJi8NcIBCeR1HHnrCKZDBNtCSFZ7uEg8A36EvElplCalTACYhyFV30gOyh+ZteUOuimvIxHe0/MJlGNJVHkmJZKwBC4UjKqxNLnjJQfnEYpWIyYhAiZaaMMoiSY8lJghNmdLjPhEIRKJdvSJpgoQNA8blzGyz4x5CSx4xCBMZEvZnlGRCDeRfnZhUsoQQ6iC1awptM7EsMIkvKQUEDEFVNR1iFaVPyi2mnZmVZ+ZEtpmdnQvvBjCudaH6CGk+y9ojEVZU5wstFnCQGLxRoZ7HhPtkkqAICwS/KunMCOp3neCT3iUhOZ1UT0yaOS3FOTLnImF8KSCW4a+kdGvG0yylLbxWAU6BiAQailD6wGpLoN6aCb3Xyvf9Q+6L3wl+1ZOh/eCNp7YJlinInIxkMpFc3BwqfgzxXbXIk9ixpgUFMklw9D8XaLVs9dSFplkKC5cs49XKgSZaSDTClRUvmRyjMeUFrx8rtY55dP2UWyYxm9nZkFiTNUCpjwloc+BaLJYtmbNdc3GbRNnKKCCRLQiWUnhiJUSC1QRw1i22i1qK2Jo+Uebbdsu0IKJocEuCKFJ0IOhg04tqyEoNRkmxApC8gokKJIIfCoK/MX+Dw0ui5zaPulTKoZSlB6VZhwLPrC22XVOlDAAZiRkRn5PQ+kPLksipVlmFYKVTPNshl4wrGDvZ9B+rVWzyvka3fsHdoCgJEuaSalZxnwJ+UBW77KbJhWbK8lSh3cSlIfoajwheu9RLLA7zd0Z06QXcm3apqyjASoereDP5QzGpZ3XQSqULY6HFtoLum2acqXOSULByPoQdRzhWqb9dc/1j6D24uyTed3LWkAzJaVLlqo4KKqQ/MAhuLR86LME3XyB22wEBLKaMUKkDhXwjczvjw+ESyEgqV0P6RpK7sYt5r+gOVv5t/wCLQXYbSQR9ZQBLy9YIsaXaLpye5WJJYILSkBRA0J8oiMF3pLAmUyIfxyPwgMxmatJo2sowKj0E1jyBG4yWSFbqd42Z/CIo1EITIVBEua4UBwgKJLOa+BiEGmLpG4heNRCBJkqUo4qVNSGicWMFt8dOkXC8rqtU0FJQgZmgiqWG7VTJplZEPnyjKmn1M3umL7SqlIWzVkxb9nNjp9tWtErABLO/MWWSlzQUBJOdBwjqNzbA2SwpRjl9taAoK7YpAIIPuBROEacTG0m+C3JLLOUbMbHT7WRLShSUOQuZholk4mLtU0AfVUWlMhBloT+RITvM5wsKgZH9I6rPtYVUEeIq/WKNtTc68UyeiUpIABLkNMURiJSPdOQP5iMhmc1KUrXC0K0IyyVxNmE5RTuqJUAAKKJyAJT3q8Yvex9lCbElTFJmYjvBiwUUpochQkdYqGwspPbpnGWVYJoThqGCkqImEtvFKhk9I6Ba1LKasOBGXkKxVOm3mxrUaiF9q+ojM4TCCk5UPJQzB8XgsGF1nu1csrmqAJUrNJcYQHB5VKhWtI9yrXzpG2gCd+BiFvq0Ze6iJBapZxzasAotLZ5GJbVaUrlEHQZO3SKaLK3aBJROlzkglSueQbPh4R7/AIyZc9KkyglKyzNXEMy7CmULbPKSVKTMBKEKdBHeBNSPAmnCD7Pa5aVqYFZUwdVSK8TWFY3+FnSfwpr/ANCZt5dhJtrZLExRAORUG8yTHFpneAjo963Ba7VIK5O/gmrTOlJbGVoURiB99OFt3TgY5yuWRMKVAhQLEEEENxBqIZS2qxzm7u4TNoQeQi+bH/Z0mdJE+bNKSruywBUO2bv5COfqXSO13ReCbPZLPLA7SYEDViCRm+mZEVObiroqMbhVl+yGxFOFQmHR8RTpm4Ec32z2IXdk9IczJEx+zmUfmlTZKHqK8W6NYNrZuMgpo1RWj5Dga6xvaoptNjnS5jKKQmYk5FwagHQ5joYFCpKElc3KKaOL3uCZaFNkSnzrCkqjr167NSVXRMaWkTJae0BAq6c65l0uI5ERDEqiqPcjG1xwzAqMJrHl43FEPUeSqNktGiYhDEiJ7P3ogCokkL3hEINMEZBFI1EIXa0bUBJOFT566RWhayq1BUuqlqYDmosPUxLPucE4i2uvOGOyV1JNsQQQrswpZGeQZJ/5EQvRhHdZPkSpqpCMpVOx0S67EJEoSpYICXNfeWc1OMyT5MBDyyTxNSgmrJzPp9coUT5rADLEW9Izt+zlPrk3EvSOo1dJL6CtOs1Nt5GN521EtKlM5SCQBqQKCKXadp7RbcITLEuW7qD4yTpUhgAOWZMMrxllMorXVZB6AYSYR3XeCLPZpJW7zEg0rnzhHUT2yUVm39zq6VOqnJ4Lld200mTLmIWAhCVYUJIzdve61cwai1ylOxSSMwkuK5HxEczvG8himSisklyx1o/hSI9kr5myZImpTiCsOJxoEsPRommTcku4TVJQVzpU2ekHeDuQkeP7RQL/ALwNmnboxIX3WPNiluIPyhvP2p7Yy1JABGJRHEhLD4mF8y8u0tCd2oUcOVHLFjxpnyh+vTahusc7T1N1XbfAz2cs021IUspMqUmhKwxPJINT1y6wRNYFSU5JUzmpLDjrnEt4XwWwiiQCwHAB2hdabwRKSVqJZw7JJ3i1IujRcVukOSlmyFNoLTpwIzKVDxSA/mDEJU1eH/cF3nKJKJrFL7pSW6oJbXPzjVhs2NYByFT+niYRq0m6tl1OlSqfss9BxsS6ZdSxmqUs8lKLjoWbzhrel32W1Yk2yUheEUXVKwOSxXgGiszrvBtBVKmmXMIDlBqFJokkZVBwkHgIOt1rVuCaU4ipiQMLhIKi4fOmkP8AgJ2RzHLNzl22OznsVoMsKxS1DHLUc8B0P8ycj4HWHWzdvUqSVVUUMmjPTLPwhltrda7TKlBISClRJKiB3h5u7U6RWrkkTLLNViKWUjMF3Y+6GqRqCxrCNeG1uIzQeVItAvGYlAUlCi5qlwG6mGNvfChXc7QMpOJ30HXPygCTMmKThC04FB3q9NevjA/bTDOC+ymTxISUkBs3CjU00G6K0MLbbq6DzajJXLVfS+zu6eTkJZD8XDD1McIjsO2M2baLApNnQqYDhUoy95pZri3amowkM4ILgRyhF3KOQPkYJTi4qzFJzje9wONwyNyTfyK8oz+CTPyK8jG9y7gvFh3QtjUMv4MvLArygmVs3MPuGKckuWTxYdxMEx7lpqIey9kpxyQYnOxc4HuGMurBdUTxYdyHCeUZD3/0zM5ecaivGp/vIniR7gc+Wskh6PlFz+z66SiXNmFNVnAn+lNT5qIH9sMVbAyiontF5uzCHlnkypCESgo0FH11Jfi5MHoxk5C1Zz2WlgDvNwmWo5JVX5H64x7lntFS+AxK8iQIOmykrSpJqlQr+sJ9mVtJVjb7rEFKdnqVDzcecPX8l+q/UShSbmkupDeltMxK9EAEIBDEsCCs61OQ4dYruzdvM2TJQkBRkuFij7tNaVoYOvO1KVMmrUw3QHGqRV+GUUm6bUJZVMTMSkqJdJJSeTMKhvnHMq05VJScVxY7unmqGJPuN9ob3KUzVKQEKXugUeoIekMrgvBVnQiWAClSQCk5PhAFdOEUW8jjUFKmYqigc06xf7FbeyIJbCqWCXrTI+kbpp06kdyKryVaLimAInYp5VgEvCS6QrEKd6vNonsslSZ9mJ98qfqCVfA+kRWeyffLFSFKJy41ryPHhFgVZd6UdUKKh0KSD9co7VRbqaSONSeyvn5GXhPKCg+6Sx5c/ImAbeFFUwBjhVL3TUZvUeEHXuh5RS4D5E6GALotgVNIURvy0K/vQShXqIwpHScRnaWWDKUQFKSSBxbVPFixbOEV1WCZNC8aikBRSQKOQWYtoK05w+tliTNAfMF0kZg8QY1YgRiCi5OFSnZ3Yhz1Z4w4JtSL3NLaerHYkSk4UBh8YAt68U+Wg6BR8yB8AfOJbwvQJolideUB2Sb2trUoAsmWjhQlyc+sb4M88EW2tpMqyhadJiRXUF3HL9oqchRtaVM6FIJUFliSoDdBPR3OtItH2kv7COHapdtKH5sIWXGUIs1nUkvvLEzTeLP1DfCFJQjOrnsSpVlTp2iB3beyO7PV2a05gg1/paheLJsjfqgFrWS8xeIJAJGFmAToQSG4uCYGs1glrXgmICsBo4Bppn9Vhne06WyMSQ6cOHC6SEuQQClmoaHQwJ6NJNIxDXWabRaLntUoY5kgy3Ud/ApKaozxHOhJzj2uVZLQ6kCX2pzUGKVK5kZ9R6xzW77vTZrcbEpWKVaEuhRocRcyyrQlwUni7x5TeCpKnQSBqBo2kK1aacdjDRUaj3Phlsvu3zLOplyABosAKHgYUTNpCQ5Z9HR+0N7m22CxhmMpJzBqPKJb8uaTMlqnSRiCQ6pb5Dik/KEfBinwL19JJLdF3RVVXmuu8jJ8vQQP/F5h19BHubOlqGFMqppnkYFXJwliKiDRo7riS5Jv4pM/N8I2b8mgNjJHCIFYcLMX4/tEKqMwinTUcFvga+3L/MYyIcJjIrwv+v2CYGn/ALnKC/wVNWgnK+aYuFwXgi2yEzDhFSFIVvFKh4ahi/ONImSgogdnidzkDTON3XeRM3CcASUkjCQTQ686wfT6hyksWv6hqlWMsM9XxcJUj7lkLGRBJCuShk3hFe9uT2EyStBTMfEt2Z0h2pyYxdrNbBUAMHbJyefSKHt9aBiM2y4lmqZuEOlxSh1IyLBqco6FSq1GzCaanFz3R+wLehKrOo5Epw+JYD5RQrJJClMXYZsz+udYdzL5WqzHGFFRP5SGAwtpSjwBddi7QTJkzCJSEkKWokb5BwJThquYTUJyYOaQxpU4KT7sHXe6SsLp6AFEAuIuFntAwSXq6A39rZxW7VKQtMsyEGgShdCVGYXqakVq2FqBs6l2brnGRJQpPZqQ6TiI41yerNSB6qSTizelhJuVkP51qM1RNmZRZlrUCEhqgYmqQ5GWkQ3V2onfeVLsTVuTQfs1tBJk4bKU4FEOlQJIWQHINKKPkawJe97iXMKjhCEtibQnMOMizU5w3Qqb0+1hSupRqWtm/wCpJfVrQqid4h6vQelYrXtqyAThBQtsIpuL4+Id4uEqxImgKUQyhRKWDBtSKkxVr62fFnUuYlYKVhijUEHEg860rxgTXDOkWy7bSOyS5bSvVv0hUu8T7XaUg5S5dBxAL/5Qus1pCQiWDiUkOo/zE4j4OW8IU3fNPtS5pcdoVB8qcPIRTldqxGE2y24pqUA0xDFzP6Ratm7GvCuaQGWpxicEJAYVqzs+WsVm4LpVMnghiUrq4cMNedWpHQbcVoRiXhOH32wkDmkUUn6aMTqKMku5pRdrlb+0i1o9gwe/2qH1pU5sHy0inbMWh0TJetFp5M4V5g+kSbb3+LQZSEqxYASocCQGBOpAcQvuGkwKxBJGWIEpI1CiMoB/yYAVVeFi52VSljGjvpDKTqpIyUBqQKHoDEM22GYZYPeSpstCQfQwddlls4WlS7QlBdwEqy/ubLnDa8dlkz3myJqCv8oVunli0V1huTSOck2c62it6lXkT/pYUJbgkYh6kxLa7MpyuWrGlbrKdUuXI5s8Lr9dNsXiBCixIOYUBhI80mG10LUuWyatmB6QjON0/RsdlOUIxaArNaGUCDFxuW1HEGIDgpPMEaiKTLRiWojVRaLPsndM2fN7OWBiDneLAAQpKNzoxm9uQY2TdBTXjxBgfslqy0g28Lv7FWDtpUwgscCiQ+VFEAHwiB1IqCBVjWNSS2nDlGUVZgoChn5xAtBH6wUuYqtTWvjES34QF82QOUbrNwt1RqJcHIRkTJex937+hYrwumZJQqZNMuWA9TMSNdNSekV7ZnaRftQRJQpZmbrnPiM/d1JOgis3peUyfMK5qytTnPSuQGQHSLdsFYuzlLnqAdbJQeCRn0BP+MGclTW46dDQwctqvkulskzlJUntwkkM6EihObEn1ipBRsxEpTDCMKSMiAOeR5c4OtN9qSScbDSKXtNfuPDxxYvGB3lU+I6iUNP8BfLLbBhwjC50V3VhqpJ5h66U0isXvdIXPlSZZUmUAo9iiWorlLJdRmYmTvUAWVUCAMhWO6bwCkg5g6DN+XA8vKJryvY9kcZxlADKrkSAy05Dk78uEapzlSflN1Y060fMNLBYkWSWrspkvCSMc5YxKSoUCZbFiWJ8TnAt639uYQnCAHTiqs8VKbU5xX5+06QAQCpQDAkPhH8gO6l/zZ9IV/xFU6ZLBASkOaZqq7qPvF4jU5O8+TCqU4JRpl3uTZdE1pk91KBBACiGOYy8IcXjstImoKaoJBAOI6jVJLGE9w3ooByXNQ3w8oNtEwFQYnIV56mAQqVFLErBZUoNcK5XbPe02xpEqq5id0qAcMCwL/laLZct8Sp0vAoCtC9cT/m5wFYrvkrmrKmJKwWORZIAfjrTnFxs9yyZyR93pRQoW4v8Bzjr1aW6EXfp9DmQrqlLKKVeGySpRUuzgqCvcoSknUE5gV59YVzbktBUlCZK0qSQxpTgc8uJ0joMyUrEpBStA3UhRo+IMVB/yrIpqCDA12TiUqmdmDaEoShWQSuYAQneGQAqf2gdPU1ILbZNhqtCnLzptInuq70WWWe0KUrNXakxWoToDwBiobXXhPtKShDhCqEpPDT9TF/mrUpZlzACjChQUPeI7wPDeZoXXmpDKAoVbpSzVNUnpRnHGNUaanLdMUrV9jUehxm5bGET09okEOQxqAY6POsCVhE+WJaJiN1RLJB4E6PzPGKDtBLUlWIUJWoNr1i6bLW0T5eFYCgtJStPQfMQCrF0KniLhDNNxrU3S6vgcybMhSO9ZSCKpUEUPKpHk0DG3yJJaYwTwlLAHkR84TW/Y2VKNZQKT3VVqOvHlAZu6TLIdIbIPWO1T06qLcpKz7Hl6mrVObg4u66e2b2yu6VbWn2FQmLlg9qgkBeEB8QB77AMWrSEOyt29pMSpa1JQC+6a+Ayi22dKAQQlKgDwGnODZGzNknBSkPZ5jOyCAkc2NCPKEdZppUvMrtdfQa0f+J06j2TVuwplbHKSp5MxM5Lu1ELA5oVQ+BMP9jdllLk2uaZoTPmypkuTJTMDoSoFipslFgw0FTU0pN3XxMx4VscKmPUFod7MXlLkW1c8ABKlEMC5TiJPd8FFuEIRT6nbnJdCjrnqluhQKSlwxdwRQjzi1WVBm2aVMCd5gFgVPAK6HM9YU7aSu0vBakBRRMViD8Dm7Zawxk20ybQgCqFpbD/AC0BHIhmiwVSG+Pqb7M66x5ZneLNOsUo4sSqjJw3rCidZ0UwqGfHP9IHFweLHJ8TuQOOEZDjsEfy+cZF2p+pnxPdhLZtlZaDinrCy/dS+FycjqfSG8ycJaCAyUCrDINwhBIvPtJwHZy01Pdpk7Ugi/bSyQka1/T65QGpdSUb5Z6PSRcd05MWXneSlklmAHl+8VyfOxFx0EN7avCg8x8YVWaVDVGF2kgWpqbcs3Z0KFXL8i0ErmKUGUokO7PGgI3HVjp49TkOtN9QS2qwsdPpo9S53ZqQrhQ9ImmocNA9oQSwGZOULaiKTYejUd4rsWzZuaJmJYelPOpg28bZhAAMAbMSTLklwxJqNfpoIvkAIxa/tHCf5x3lK8M/UHum+wmepy5JASOKm9AMyeUdbu61Hs0nkKs30Y4Ii6p5ImITRXdLir0Gr1juVmlzOzQlTBQSkK4JIFW41y6R2qU9yt2PPaqeVtfck2hXLn2dcuaAxDPkyvdUDoQavC+5LUn2eWpwSE7xFBiNFHCKaMOAgK/p1SkUSBTmWzhdshacaCKEOUseH0TDiox23fJzZV6sr5wWn29AYME4N0aBLjLkDRjl0ih7SbVNMSkFmWMQNMISd4Hk/CLd7CpJcDFoDxT+RQ+ehjlO30sptsxy4UEqHQpArzcF4HVkqcbxD6VeLU83TJl+3oiaxSe6rlqGix7EYUpmTCe6x6Ny6GOdvFgua9+zxIRkoMQpzoQfQ+kLucq8ZU/3rfZnYjtpTVTtf7nTbZeCioiqkSlLkzkDPCplS5gHIt/yMc12pvBfahJGEAOAS+Zz5ZQ5kW6YtWInvAcQ4SGS4GZbWK5eS3thJ1UM66CldIZdGWk09k+Wvfv0EPFjq9XeytFP58+382wuw3mosA5f/wCwiH1hvNQO9jTzof8Ay/aK3fl2plzjhole+lueY8D8ohlT1JyUfMw5p9U6kfMr/X9LCWp0kG/L7+/6D+9bqZapsvJRdQ4KzccifKK/YbRhtKVuzGp/WGtitylHSleMFexBSsQSMROI+OcJazTRg1Knw+g5oq8lHw6ru11PK52JQUpYcBw2RGdG5QJanmrSR3pb7woGxU8nziafcoxhQSoYiAWJAqa5R0rZa5pElgEArIGMkO7VFDQPHOaOmpXKoVS1JT2ijiIAbh4caekFSbMkuUoRhycFzTiOdcoVW9SZhXMS6kqUrkQcXDVxAzNlXkCPB2heUW3ZHKqK03ct3Yo/Ij0jUIvZB/qJ/wCX7RkD/DPv9y9xW7mMsWgBCab28qqsj4CCL1m4ptMn9BD/AGP2RxTJhmEDcOAg4iFYhUgUycEEvWIb02OWhRUZstg5yUIMoOc9y7HYhVhCO25T7fMKyAkPxavnwiJCCndUGIzEdL2WutUuWJYT30lSlAs5JrmxBAAAHKIb1uiSuaSZVcIcqzPN9evKJp9bGFS1gLpT1MtpzyMh/ZdmQq2S5T7hJJ/pAJ06NBFr2GUJpCFpKVOpDYiwdgC+eRrHU/zClu2sV/BVN21clYMAWkvVqZQ+ttxKQsJKhXyHOH2zqpdmUtBm9pIUxUgoDYgA68JJ5gDoYW1eqjKN4Z9/I1ClKjLzLIruOa8hAHjyq0e9prQyGyIEXi5dl7POlqWjFLdZ7jYaV7p66RWdsdlWmBKZwJIJ3hhy4kP8IRjSk5b7Y5H46iDjbqL7gvyUsy5IlrdwzsQG1dNR+8dUtd6SZRwzJstJFSCoP5CvhHINnbunWe2SgpIwrWlJUGUGxA0IyqBHQL9saKAJAcklhmSak8TDMam3C6if4KEryuLdobWFOuWoFKsiMi/w+MRbPS8MzAC4od3IkCvwhLfyuylqKSznLQni3GAtnr0Myb2a8lA5E1arHlnSGnqnuUrcJia/w+V9ieGzqlnvizO4nSa/zDXpFK23uP2meCFhKkparEEMFJDiuZIHWGMqxJwEgANo0LNqpyUGWa7ydOKaDxYws67mmhiehen81N3ZSrRs5PQHwYhxTX0zgawjf8DD6Zeol9xRKjUqJyLVJDZwptU5JXiDOolyH1ZzF05bJKT6G4upNOMlz1G8m8VDuB28BT4wpttt7SaJgGFRbEM6ijv0byh7YAAUtk1PKK5fH481ssUbqauda8ZcdgsdHToNOPNuSyXuRNkIIIKpYcs3dyNfF25QkSY1dVrSN1dUn0cMajJs/CGsy7ky5hAHdAGb9TF0q/hXA/h3Uq7e+f6gsmeUJJY0rQPDq7pwXUPUOUnTj0rAFqcSlMCSc+SRUk8nYeMal2k9mCHBIA8oueqnUVmb/CwpyxyXmwIChiSQydCHqM+cHS5ayJpClMUMhQDlIKSQADmXeKddl7qSlAcgpKnIpQsNM6A+Bi+Wa1hMpRAfdatQWIz84CbeHY5tcxUCpJOFg+89OWXOJ1zUZMx1IL05aR6mtMtcxnOIk4ScsqOMwwprBVqusoLKToXL0bqS3r6mBSdmI6q+/HY89iOKvrxjIl9hP5T9eMZAtzAbI9vuP9gtoO3nTEYGZBL9FAMG6nPhEG2lu7M5E1AKePH0hzcUk2VMyYsEhW6ClIYJBKsSgQCCX+MVHbe9UEpWlQWCXBQo97gWJo3DhDdJbabwPSzJC7/1VMmKUEyy6hljIYu5UGbeIHxpDmxWkqldpMLKUOOQhBs+VWiclIWMShvMjuhsw/Khzi5X5IRLlgtQD0Ec+SipJJWZ1tJHa3N/IptqveZLV2iThUoFKSCxAOtIsVyWtcyWmZNW5Lh+hLZefjCBN5S07+ETJqvcUlOED3SlWfUENFm2RtXaBQV2ZLVCW4lnAyJBEXPEeDdCp+3vYre0MtSlskFRIolOdBiPoCYSWqWuW5UMINKFxk4qDwjoF/iXZ141JThUnCXDs501BpmOJit2O/JBSXwp3TuGWCl2pzcJoCI2ptcRFa9/EZd/s1UPYU81LJoW72QzipbeXmfaSEkEJFW0fLprFluK+xKsknskjfBURUBLn/qmdYr143oZU0mYipOPEAXGTNiAcjME0h+bcad0s4EYZn/EU3GJnbyiQopExFa6qzi8X2fvOgimS9rAZ6cLsFAYsit1DeW+sW7aheELV/LCUXJvzKx0KeIO5z/aS141YdAXPXQQnkpUhQUg1BcQ4nX7LUluySeZFfMMSTnWB1XmnCyZaRzqa8XMFTfYBdl62et/by8TMSDiTzGY+uMINv8A8OznKqx/jEuwt5AzlJZgU4m9PmPKPG3n4cgEarb0+UZirSYect0bspqbQeR6xrECI1g5x5IggIsN1WhwniGgTaG6Vy5ipoGJCi5Ld1R0I0FaE5x4slowJSo5M0H2q/EzEghDFmUVVCgNPrgIw073Rqcm4q3KEEmc3jnpD27wop9ONNIBtMuSo6J1OEkehDPBt23rLlSgKlR0/U6RJ3tglGed1hpPmYZUxNXUkDTJ6t40flAVumYUSm1SC46N4ViFE9S6Z4/RzodGgnaBICpYdglGHy5RtcWAq97vuR2alRwMXazP2CQXYgHzq0UCyWoYvCkdAEkizCtMKCGzbxzrwi0XLlFavi1rTaFGSGxgJKg2gfC+lWB6R4tijL7PES6g7YWDkkHPRw3lD+zWdKiSTRxmcyBWvq/OEu0UxCpyqggUFS1OGRFdOMZnFNZEtRKNkrGv4meJ8zGRB/DkflPrG4HtQt5PX+H9zpN9XYhEgpJxDC2I4nCaE7wrUjMNnkQ4jlG0s0KWQkDCl8KiN5n1blppHR9stppXZqTLbESzkluYL5nlHJpilGruTm37w5PEbdR+nmTfQt32W2J1TpzZAIB67yvgI3t/flTKSeRhtsnI9nu4ryKypfnup9A/jHN7faDMmKWrU0+UJqN5XOlKW2CigcziIuP2ZW/7+ZLPvJceGcVI2dwPqnCLR9nNhJtWIZJQXPVqdf0jVRXiDou00NftQnNLQniR6OYo9yysU9IIcVccmiy/aPaQu0IQDRKX8TT5esILsKpK8aWNGr8m5xqnixmvK7Z1LZKziYgJmEbtEBIDJAcEDQ5k+Ma2yuBPZgIUUEFwQRV/zJNC5oSaPFQse2DTE5y67yk1zo7axez9plmRLSSvESPdSeGdRR+EMuavgQjFrk5JdtnE23S0AFA7RIUCACMNVFhQPhNBSsdH23U9mmVbcJHnBuzlmk3nPNqVL3ZCgEKAw4lkFwSzlIGGnEwT9p9hlosExYASQwdzqf1aFpLzXQ9Ca2WaOGhBMZgiVuAPHwjSnFOMWUWX7PJClWkhKSolFG0AUHPrFi+0q7SLMkqSp0rDEg+9Qucq08o9/YrYMU20TNEoSgNxJxEeQEdB2osaJlknoWPcUW5gYgfMCKtm5blix84FMeIayrKCkECpqXPw+uEFSbsc6txoM/2iXQF1UuRGuoS/1WDLNJUuWQiTiAIJWMRI4DNvSGKrmSSfVuXTTo+cMJc1aEMFBKcnDtVmByqWHlFbuxFXprkrc2wlLgpKTkxBBHgYFlSmUMQLagRa7QFqJUo41ULnNgKlzmG+EeLJJGKrMXZq6ZO1HpE3AXqUm7IVXSJpmjskDEBlhoAdVcq5nlBO0cucuf8AeIYsKJIIqA7EU9YMEplFksBQqzA8s42RTeoRrn5RNxl6pfu5EVksqitAdt4VLACupOQjqu0gCbADLUlRw4EqfVxUcQGNRFFUpJDUdq0zHNs3aNEFTBJ57zqzz3embRe8njqRCufOUgB1BQqM6uas1PoRDLAYhWIqZg3Pj9cIPlLq5xFnHBvy5+FRE/syveSSCCRXhzAJ50it1zDlJ4RHjH5Vev6xkM+xPAf8lxuM3RnbLv8AcRWyYSannWv1lENksyJigFzAhDuVUcJHeYPUto9YKWjeUCVCpIZjl0dqx4VZ2GEpGKmemozq8aUkmSE1F3D7xv2YlCZctLJSGSACWBqARk7EeJMIca1ApUQkZkAJD9Wzh17GSkqMzIggcRkqvEQCZKHyHOuvX9IJLUSflv76hXXU23YGlky64QrQpIJp10PMcYYJvbAkIlgy1BzhfFnqDx1jSkUSoJBAqQpwzctRWJZ5WcRlhsY3wkMS+aWLDDrSNUtRKCaj/f8AjyY8azW4HvFImzErUz1c5Yk0wFWmJs2iFEggMDnowc/Xzj2uewwq0oDR+NWz/eJihWGo3Tk5q/XOvM6QKUm3dly1DbuwX2XNmJdmHwj1Ou8EBNaVplx1OecErSAM+dAwGlTEyJZVUpZPeBHvBtNOcDcrGHWla6L5sLtZZbNYUSlqwrQVYhhUcSiolwQC7htYR7fbcSrWlMqTiSlKt4qDOdGYuGrCaVcSlqT2aCcixDMDrTIM9c+USK2YUFsspTiehUHL5AEaP41jPjw4ub8aUlZoRGU1FHIUGVNBw1iWTYwWJYAu2eZyYNlzh7I2TV2mBSkyyU5sSN0PQPU0NeMeTdJQpmUsqY4gCEgMNCHyc+IFYp1o9CotvhhOy18TbCmYiWEkLUFFSnBDBhln0iS+9o589TKLD+Wjjx1qYyZYhgzGFOaa4sOaSkqbiAacONILFJmK3eyDVZXB+Tuc+bOIH4+LsvdLuJU3eaUYAavQ/wDUSTJa2ACWA952DDwoM+MPZtkU7BQIpk1DxIctUZvxgeZYZoKnTibUYTUAs4fdB4jieMRVUy3FvIsSDiAY5s7U88mj0jAA5xVqSKMBqE68h0g2xWHtV97AgAuXCgVAOEsO7rUx7U+IhQocJJCXIYZ6kVIyLcopz6A2kiGXLlLJwKdhvUbPQcDxzjzNsqADk3Is/CnKCZ5lpAYsEgOpksScnBq70yoYGttkwkErJBD7yXbU5aV4xlSzhmbdiCdZcTBSs2NMqGurCnwjUyyJKaOGYGpJLGp5FmEEy7NiQFGkvC7U6CoqA/DUNGS5e4a0ejAsdGHHj0eC7vUw78dhd7GhJYkAE+8/k4LjKN9mpwyS1a4hpXx8IJRKJQpSRibMuxDHOrEB3AaIZ6MNQk8SoJGZLAgigHXKNp3I2+pKlAY1NOLnrl9VjETT7wcDQekAzLRWhFNSS545hjw6iPSZ70BIfIjIE60z+UXtuWk0uB12o5+R/SMgXFO/1j9eEZGtqLuu6+/9CSVmOnyiabn/AHRkZGI/ESoMJ/4auv6wnmZDxjcZGo8MuP6E2sBK/E8IyMiodQT5PE39P8hHtHcmdVRqMgiNr8sIld0fXCGCvf8A9v5CMjIXnyVHkf2D8RP9vwhrb+7/AHJ+CoyMjiy/1H0Y2vh99iur7y/6h/jDqT+Mj+k/4mMjIcl8ACl8T+hFe3vf1fIQvs34h/vjcZA38EzMeEQ3Pnaf6Vf5Q1T3J3+z/wDlMZGRuf5i99hlce/UrNg/C8B/mYOsfvf0fONxkFny/qAlyxFN7k3+k/GC5eZ6D4CNxkMPj36GpfD77Iy39xP9S/nBFz949FfCMjIFqvyn8mTq/fUXzf8A5yfD4GJZH4A/3T/jGRkMQ+FfJEfw/RAtr739if8AGND8BX9afhGRkEfBUeCeMjIyNg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hQSERUUExQWFRUWGR0YGBcYGRcZHRoYGhocGhobHBkXHiYeGxwjGRgXHy8gIygpLCwsFR4xNTAqNSYrLCkBCQoKDgwOGg8PGiwlHyQsLCwpLC8sLy8qLCwqLDQsLCwsLzQsLCwvLCwsLCkqLCwsLCwsLCwsLCwsKiwsLCwsLP/AABEIAOEA4QMBIgACEQEDEQH/xAAcAAACAgMBAQAAAAAAAAAAAAAEBQMGAAEHAgj/xABCEAABAgMFBQUFBgUEAQUAAAABAhEAAyEEBRIxQQYiUWFxEzKBkaEUQrHB8AcjM1LR4RVicoKyU3OS8aIWFzRjwv/EABoBAAIDAQEAAAAAAAAAAAAAAAMEAAECBQb/xAA2EQACAQMDAgQEAwYHAAAAAAAAAQIDESEEEjFBURMiYfAycYGhFDPBI1KRsdHhBRU0QkNi8f/aAAwDAQACEQMRAD8AqSkOXIYvx4GkLlTjLmGpL0zPhDeZaACSo5ZM2nGE9vmpmLdNAAHf1MAp5F6V3fsMLJPW2878SdIlkW51BOIgO9XZ+msQrUya10j1LQ28Wc5nhA5ZV2Bdnlnu1raalKV4kmmKoB4xDabY4UErFKNWvSI1W6oCA8DrnpeoJU2ZyHQQSMfQLGL7G7sWoKV3lMMno/OJpe6XUslWZAJz8I8olGuA4eNc4kMogYUhlEd794knkubyRT5KlkkEpFMy3jGJlrxBImPhqxJ8okFoUkBKw+j6NEk2XUMKjwHSKcmsGXJrBq12YrI3iw0cjrE9gknGU4xhZw5NPGBfaFLfCOTddX+USyp7jCAApPrGWpbbGfMlZhdjuxRoFEgUqqjHlDWzXMZZIDzUs1T3SeUK1XisJBmB3GEMPIuOkFWO9QCFqWoUZT6sadOsZm3a6Lb6hS7tMhKnUklSSwU4Ib5tAqrUm0FIcpUEMBUYiPWCZ94ducBUwOShx0FYrF5IWJn3anmIcK0DDhFRTly7MpxTwmMikFK0CZhUnQEuTwiS77ttU1sNlmrDM5p4uoiFF12wLmFa5W+hizkAqyD5ZNF8s+0eEpxy5q2FSMJ8ClRy9YYm+sg9OhuVipXjMm2YNNkzZbZYgW/5ZGEEu+mU7E1fMx2K8L5kWiQxlqUgFlIWgMXz3gd0tkeUcfvq7kS7QtMsujNL54TkDzGUEhVcsm/CUL+oQNpVEd31P6x5VtGvQephSKGJUJ1je5mfCh2DRtBNPKMnXhOIqrPnAalsGziSXNLGmWsTczWyK6E4tcwADGRzcwMu9J2kxXmYgVMJjzFXZdkHWC1zFn8RWXExMkkk7yvMwHYN1R6ROmZmwiEHv9x8zGQJ2SoyLuSx4lqUsqAqGI4NWBZaBi6GsEWmeETFYTQvloYHW4ZiWP1WBozH+Y5ej+MAG3MVavk+QjYmYgEV5NqefKMQkBQRhcnMn5QJRUeQCpxXJMiwgVBPPmI1a5SeDMQB9axvsd4YSAwyzziGfaVBLKSC/WKV27lRu2nc1Ks5IxHj4tGSlK7QgGg/NwiOdaAllIoWqNBHmz2jDvFlPo8Es2Fak02FTZw7uJyTTIgQQlZJzBHr+4gKwzEYqJD5h6l+EWC7bvn2+aEoQkKlpdu6lINKlsyYFKNsAHHpb+QuTJNSButoNebRGLMmoYPHS7v+yhWUy1bhG8lCPe5KJqOZEDbQfY+A82zTVqUkfhKZ1ccKg1W0I8YzwbVKdrnPhOAZBNW+ukQLnokzSKqls7HU8oJu25JnbhOJKSHJxagVwmCl25CJuNctALjCGpzDc400l6lOy9SX7yUlIWlkrGND0IVxj3bpKZyQWSmYkElaVd6NX9tEgsZinmBLABikA6QHc8uXMOKXRad5iWBSM4FZxV119DOY5XAZdtxJUE9mWJZS1KrugkHln8YOVa0FakhTtU9Ose7JawkzFJKVpJokEUURvBxyYwNKmygXmJ7zggAuAdC/xyjSk5YZ2tNZ01Jdv5GrxtJNmmGWcQGiS9cshyil2sNMWPylvINFmF4yZMpRSghRJTQ94aV4UrFRM1yonMkk+MMQ4A1ss8KLnhpEeUTIwqDGh4xAoeMEAGExMhZIbSIljIR4xERCEoQ1T5R4Z3pE8tClVOkZNWnSpd+UQhnZYau0TSlZsM4hScSnOUaVaKFqDKIQftzjIV4zxMZEIW+9/s8MpE1fa4gmoDM5fKAbVcbXfKtPaJKlLYobIZZ+EDWra20LxJUsqDmFgvBYR2TnA7gc+MbkodAMVU/3WC5ZCd7JwyeBOpiGdPWl8VXLPw6RudbCZaJeQTWI7LeAQk4g4ejQGUbZWSWfLRLLsmNb1A46mPFptjpbhSAlW0rmOh3JoOZoBHX9mtlLJZEI9plpnTiAVlYxBJ/KhJpTVRrES6s2ovlnJpJCyHFOoEeVEDKvKPoabsxdtslMbPKHNAEtQ6KQx8I5d9omxCLvUJsk4pK6AKLlKmqH14iLuaeMlFkzVBQIBjp2wG0xkWVWFBM2bNIxEUoAAOgr5mOYJt5SDhOoMWbYW8pk2cJTOEqM0HhRi9NTh6VjNRNrBqC83BeJ9vtsmYZyLQ795BDoL8BmPCD7Bt/MmJUlaUS5wIZRYuMyxLUIfnTV4TJnWlUmZiSkrSd1qBvEZj1gO8rvmzLKFqSlE0LDYQ+IA1dJGbVaFlFvDHZxSWEAX1PlKtCyg4Sr71wcSXVVh/c8ILzlrWQZ6FVymDUaUERXpacNpmiYnujCQ2Evnkw0MeE2SepIMlZXLVunEe714ACCqLVkjl1I7ZsXJuqaud2SEFajUAcOJOQHEmghjbLt9nGFS0KUrvJSSQkflKhmTyhhMvJNnQZMhw7dpMPfmHgeCBokeLmEVtOKoP0dfOOkqahFt/EVulL5FrtV4SlywqzJTLQnCoSh7hNFg6mvvHMER79vlrKarBGg+cUmRPILgtxgtd4KwEpAcAF3ycsHHF9IQdN3bR0KddKG18h16yFTJi8NcIBCeR1HHnrCKZDBNtCSFZ7uEg8A36EvElplCalTACYhyFV30gOyh+ZteUOuimvIxHe0/MJlGNJVHkmJZKwBC4UjKqxNLnjJQfnEYpWIyYhAiZaaMMoiSY8lJghNmdLjPhEIRKJdvSJpgoQNA8blzGyz4x5CSx4xCBMZEvZnlGRCDeRfnZhUsoQQ6iC1awptM7EsMIkvKQUEDEFVNR1iFaVPyi2mnZmVZ+ZEtpmdnQvvBjCudaH6CGk+y9ojEVZU5wstFnCQGLxRoZ7HhPtkkqAICwS/KunMCOp3neCT3iUhOZ1UT0yaOS3FOTLnImF8KSCW4a+kdGvG0yylLbxWAU6BiAQailD6wGpLoN6aCb3Xyvf9Q+6L3wl+1ZOh/eCNp7YJlinInIxkMpFc3BwqfgzxXbXIk9ixpgUFMklw9D8XaLVs9dSFplkKC5cs49XKgSZaSDTClRUvmRyjMeUFrx8rtY55dP2UWyYxm9nZkFiTNUCpjwloc+BaLJYtmbNdc3GbRNnKKCCRLQiWUnhiJUSC1QRw1i22i1qK2Jo+Uebbdsu0IKJocEuCKFJ0IOhg04tqyEoNRkmxApC8gokKJIIfCoK/MX+Dw0ui5zaPulTKoZSlB6VZhwLPrC22XVOlDAAZiRkRn5PQ+kPLksipVlmFYKVTPNshl4wrGDvZ9B+rVWzyvka3fsHdoCgJEuaSalZxnwJ+UBW77KbJhWbK8lSh3cSlIfoajwheu9RLLA7zd0Z06QXcm3apqyjASoereDP5QzGpZ3XQSqULY6HFtoLum2acqXOSULByPoQdRzhWqb9dc/1j6D24uyTed3LWkAzJaVLlqo4KKqQ/MAhuLR86LME3XyB22wEBLKaMUKkDhXwjczvjw+ESyEgqV0P6RpK7sYt5r+gOVv5t/wCLQXYbSQR9ZQBLy9YIsaXaLpye5WJJYILSkBRA0J8oiMF3pLAmUyIfxyPwgMxmatJo2sowKj0E1jyBG4yWSFbqd42Z/CIo1EITIVBEua4UBwgKJLOa+BiEGmLpG4heNRCBJkqUo4qVNSGicWMFt8dOkXC8rqtU0FJQgZmgiqWG7VTJplZEPnyjKmn1M3umL7SqlIWzVkxb9nNjp9tWtErABLO/MWWSlzQUBJOdBwjqNzbA2SwpRjl9taAoK7YpAIIPuBROEacTG0m+C3JLLOUbMbHT7WRLShSUOQuZholk4mLtU0AfVUWlMhBloT+RITvM5wsKgZH9I6rPtYVUEeIq/WKNtTc68UyeiUpIABLkNMURiJSPdOQP5iMhmc1KUrXC0K0IyyVxNmE5RTuqJUAAKKJyAJT3q8Yvex9lCbElTFJmYjvBiwUUpochQkdYqGwspPbpnGWVYJoThqGCkqImEtvFKhk9I6Ba1LKasOBGXkKxVOm3mxrUaiF9q+ojM4TCCk5UPJQzB8XgsGF1nu1csrmqAJUrNJcYQHB5VKhWtI9yrXzpG2gCd+BiFvq0Ze6iJBapZxzasAotLZ5GJbVaUrlEHQZO3SKaLK3aBJROlzkglSueQbPh4R7/AIyZc9KkyglKyzNXEMy7CmULbPKSVKTMBKEKdBHeBNSPAmnCD7Pa5aVqYFZUwdVSK8TWFY3+FnSfwpr/ANCZt5dhJtrZLExRAORUG8yTHFpneAjo963Ba7VIK5O/gmrTOlJbGVoURiB99OFt3TgY5yuWRMKVAhQLEEEENxBqIZS2qxzm7u4TNoQeQi+bH/Z0mdJE+bNKSruywBUO2bv5COfqXSO13ReCbPZLPLA7SYEDViCRm+mZEVObiroqMbhVl+yGxFOFQmHR8RTpm4Ec32z2IXdk9IczJEx+zmUfmlTZKHqK8W6NYNrZuMgpo1RWj5Dga6xvaoptNjnS5jKKQmYk5FwagHQ5joYFCpKElc3KKaOL3uCZaFNkSnzrCkqjr167NSVXRMaWkTJae0BAq6c65l0uI5ERDEqiqPcjG1xwzAqMJrHl43FEPUeSqNktGiYhDEiJ7P3ogCokkL3hEINMEZBFI1EIXa0bUBJOFT566RWhayq1BUuqlqYDmosPUxLPucE4i2uvOGOyV1JNsQQQrswpZGeQZJ/5EQvRhHdZPkSpqpCMpVOx0S67EJEoSpYICXNfeWc1OMyT5MBDyyTxNSgmrJzPp9coUT5rADLEW9Izt+zlPrk3EvSOo1dJL6CtOs1Nt5GN521EtKlM5SCQBqQKCKXadp7RbcITLEuW7qD4yTpUhgAOWZMMrxllMorXVZB6AYSYR3XeCLPZpJW7zEg0rnzhHUT2yUVm39zq6VOqnJ4Lld200mTLmIWAhCVYUJIzdve61cwai1ylOxSSMwkuK5HxEczvG8himSisklyx1o/hSI9kr5myZImpTiCsOJxoEsPRommTcku4TVJQVzpU2ekHeDuQkeP7RQL/ALwNmnboxIX3WPNiluIPyhvP2p7Yy1JABGJRHEhLD4mF8y8u0tCd2oUcOVHLFjxpnyh+vTahusc7T1N1XbfAz2cs021IUspMqUmhKwxPJINT1y6wRNYFSU5JUzmpLDjrnEt4XwWwiiQCwHAB2hdabwRKSVqJZw7JJ3i1IujRcVukOSlmyFNoLTpwIzKVDxSA/mDEJU1eH/cF3nKJKJrFL7pSW6oJbXPzjVhs2NYByFT+niYRq0m6tl1OlSqfss9BxsS6ZdSxmqUs8lKLjoWbzhrel32W1Yk2yUheEUXVKwOSxXgGiszrvBtBVKmmXMIDlBqFJokkZVBwkHgIOt1rVuCaU4ipiQMLhIKi4fOmkP8AgJ2RzHLNzl22OznsVoMsKxS1DHLUc8B0P8ycj4HWHWzdvUqSVVUUMmjPTLPwhltrda7TKlBISClRJKiB3h5u7U6RWrkkTLLNViKWUjMF3Y+6GqRqCxrCNeG1uIzQeVItAvGYlAUlCi5qlwG6mGNvfChXc7QMpOJ30HXPygCTMmKThC04FB3q9NevjA/bTDOC+ymTxISUkBs3CjU00G6K0MLbbq6DzajJXLVfS+zu6eTkJZD8XDD1McIjsO2M2baLApNnQqYDhUoy95pZri3amowkM4ILgRyhF3KOQPkYJTi4qzFJzje9wONwyNyTfyK8oz+CTPyK8jG9y7gvFh3QtjUMv4MvLArygmVs3MPuGKckuWTxYdxMEx7lpqIey9kpxyQYnOxc4HuGMurBdUTxYdyHCeUZD3/0zM5ecaivGp/vIniR7gc+Wskh6PlFz+z66SiXNmFNVnAn+lNT5qIH9sMVbAyiontF5uzCHlnkypCESgo0FH11Jfi5MHoxk5C1Zz2WlgDvNwmWo5JVX5H64x7lntFS+AxK8iQIOmykrSpJqlQr+sJ9mVtJVjb7rEFKdnqVDzcecPX8l+q/UShSbmkupDeltMxK9EAEIBDEsCCs61OQ4dYruzdvM2TJQkBRkuFij7tNaVoYOvO1KVMmrUw3QHGqRV+GUUm6bUJZVMTMSkqJdJJSeTMKhvnHMq05VJScVxY7unmqGJPuN9ob3KUzVKQEKXugUeoIekMrgvBVnQiWAClSQCk5PhAFdOEUW8jjUFKmYqigc06xf7FbeyIJbCqWCXrTI+kbpp06kdyKryVaLimAInYp5VgEvCS6QrEKd6vNonsslSZ9mJ98qfqCVfA+kRWeyffLFSFKJy41ryPHhFgVZd6UdUKKh0KSD9co7VRbqaSONSeyvn5GXhPKCg+6Sx5c/ImAbeFFUwBjhVL3TUZvUeEHXuh5RS4D5E6GALotgVNIURvy0K/vQShXqIwpHScRnaWWDKUQFKSSBxbVPFixbOEV1WCZNC8aikBRSQKOQWYtoK05w+tliTNAfMF0kZg8QY1YgRiCi5OFSnZ3Yhz1Z4w4JtSL3NLaerHYkSk4UBh8YAt68U+Wg6BR8yB8AfOJbwvQJolideUB2Sb2trUoAsmWjhQlyc+sb4M88EW2tpMqyhadJiRXUF3HL9oqchRtaVM6FIJUFliSoDdBPR3OtItH2kv7COHapdtKH5sIWXGUIs1nUkvvLEzTeLP1DfCFJQjOrnsSpVlTp2iB3beyO7PV2a05gg1/paheLJsjfqgFrWS8xeIJAJGFmAToQSG4uCYGs1glrXgmICsBo4Bppn9Vhne06WyMSQ6cOHC6SEuQQClmoaHQwJ6NJNIxDXWabRaLntUoY5kgy3Ud/ApKaozxHOhJzj2uVZLQ6kCX2pzUGKVK5kZ9R6xzW77vTZrcbEpWKVaEuhRocRcyyrQlwUni7x5TeCpKnQSBqBo2kK1aacdjDRUaj3Phlsvu3zLOplyABosAKHgYUTNpCQ5Z9HR+0N7m22CxhmMpJzBqPKJb8uaTMlqnSRiCQ6pb5Dik/KEfBinwL19JJLdF3RVVXmuu8jJ8vQQP/F5h19BHubOlqGFMqppnkYFXJwliKiDRo7riS5Jv4pM/N8I2b8mgNjJHCIFYcLMX4/tEKqMwinTUcFvga+3L/MYyIcJjIrwv+v2CYGn/ALnKC/wVNWgnK+aYuFwXgi2yEzDhFSFIVvFKh4ahi/ONImSgogdnidzkDTON3XeRM3CcASUkjCQTQ686wfT6hyksWv6hqlWMsM9XxcJUj7lkLGRBJCuShk3hFe9uT2EyStBTMfEt2Z0h2pyYxdrNbBUAMHbJyefSKHt9aBiM2y4lmqZuEOlxSh1IyLBqco6FSq1GzCaanFz3R+wLehKrOo5Epw+JYD5RQrJJClMXYZsz+udYdzL5WqzHGFFRP5SGAwtpSjwBddi7QTJkzCJSEkKWokb5BwJThquYTUJyYOaQxpU4KT7sHXe6SsLp6AFEAuIuFntAwSXq6A39rZxW7VKQtMsyEGgShdCVGYXqakVq2FqBs6l2brnGRJQpPZqQ6TiI41yerNSB6qSTizelhJuVkP51qM1RNmZRZlrUCEhqgYmqQ5GWkQ3V2onfeVLsTVuTQfs1tBJk4bKU4FEOlQJIWQHINKKPkawJe97iXMKjhCEtibQnMOMizU5w3Qqb0+1hSupRqWtm/wCpJfVrQqid4h6vQelYrXtqyAThBQtsIpuL4+Id4uEqxImgKUQyhRKWDBtSKkxVr62fFnUuYlYKVhijUEHEg860rxgTXDOkWy7bSOyS5bSvVv0hUu8T7XaUg5S5dBxAL/5Qus1pCQiWDiUkOo/zE4j4OW8IU3fNPtS5pcdoVB8qcPIRTldqxGE2y24pqUA0xDFzP6Ratm7GvCuaQGWpxicEJAYVqzs+WsVm4LpVMnghiUrq4cMNedWpHQbcVoRiXhOH32wkDmkUUn6aMTqKMku5pRdrlb+0i1o9gwe/2qH1pU5sHy0inbMWh0TJetFp5M4V5g+kSbb3+LQZSEqxYASocCQGBOpAcQvuGkwKxBJGWIEpI1CiMoB/yYAVVeFi52VSljGjvpDKTqpIyUBqQKHoDEM22GYZYPeSpstCQfQwddlls4WlS7QlBdwEqy/ubLnDa8dlkz3myJqCv8oVunli0V1huTSOck2c62it6lXkT/pYUJbgkYh6kxLa7MpyuWrGlbrKdUuXI5s8Lr9dNsXiBCixIOYUBhI80mG10LUuWyatmB6QjON0/RsdlOUIxaArNaGUCDFxuW1HEGIDgpPMEaiKTLRiWojVRaLPsndM2fN7OWBiDneLAAQpKNzoxm9uQY2TdBTXjxBgfslqy0g28Lv7FWDtpUwgscCiQ+VFEAHwiB1IqCBVjWNSS2nDlGUVZgoChn5xAtBH6wUuYqtTWvjES34QF82QOUbrNwt1RqJcHIRkTJex937+hYrwumZJQqZNMuWA9TMSNdNSekV7ZnaRftQRJQpZmbrnPiM/d1JOgis3peUyfMK5qytTnPSuQGQHSLdsFYuzlLnqAdbJQeCRn0BP+MGclTW46dDQwctqvkulskzlJUntwkkM6EihObEn1ipBRsxEpTDCMKSMiAOeR5c4OtN9qSScbDSKXtNfuPDxxYvGB3lU+I6iUNP8BfLLbBhwjC50V3VhqpJ5h66U0isXvdIXPlSZZUmUAo9iiWorlLJdRmYmTvUAWVUCAMhWO6bwCkg5g6DN+XA8vKJryvY9kcZxlADKrkSAy05Dk78uEapzlSflN1Y060fMNLBYkWSWrspkvCSMc5YxKSoUCZbFiWJ8TnAt639uYQnCAHTiqs8VKbU5xX5+06QAQCpQDAkPhH8gO6l/zZ9IV/xFU6ZLBASkOaZqq7qPvF4jU5O8+TCqU4JRpl3uTZdE1pk91KBBACiGOYy8IcXjstImoKaoJBAOI6jVJLGE9w3ooByXNQ3w8oNtEwFQYnIV56mAQqVFLErBZUoNcK5XbPe02xpEqq5id0qAcMCwL/laLZct8Sp0vAoCtC9cT/m5wFYrvkrmrKmJKwWORZIAfjrTnFxs9yyZyR93pRQoW4v8Bzjr1aW6EXfp9DmQrqlLKKVeGySpRUuzgqCvcoSknUE5gV59YVzbktBUlCZK0qSQxpTgc8uJ0joMyUrEpBStA3UhRo+IMVB/yrIpqCDA12TiUqmdmDaEoShWQSuYAQneGQAqf2gdPU1ILbZNhqtCnLzptInuq70WWWe0KUrNXakxWoToDwBiobXXhPtKShDhCqEpPDT9TF/mrUpZlzACjChQUPeI7wPDeZoXXmpDKAoVbpSzVNUnpRnHGNUaanLdMUrV9jUehxm5bGET09okEOQxqAY6POsCVhE+WJaJiN1RLJB4E6PzPGKDtBLUlWIUJWoNr1i6bLW0T5eFYCgtJStPQfMQCrF0KniLhDNNxrU3S6vgcybMhSO9ZSCKpUEUPKpHk0DG3yJJaYwTwlLAHkR84TW/Y2VKNZQKT3VVqOvHlAZu6TLIdIbIPWO1T06qLcpKz7Hl6mrVObg4u66e2b2yu6VbWn2FQmLlg9qgkBeEB8QB77AMWrSEOyt29pMSpa1JQC+6a+Ayi22dKAQQlKgDwGnODZGzNknBSkPZ5jOyCAkc2NCPKEdZppUvMrtdfQa0f+J06j2TVuwplbHKSp5MxM5Lu1ELA5oVQ+BMP9jdllLk2uaZoTPmypkuTJTMDoSoFipslFgw0FTU0pN3XxMx4VscKmPUFod7MXlLkW1c8ABKlEMC5TiJPd8FFuEIRT6nbnJdCjrnqluhQKSlwxdwRQjzi1WVBm2aVMCd5gFgVPAK6HM9YU7aSu0vBakBRRMViD8Dm7Zawxk20ybQgCqFpbD/AC0BHIhmiwVSG+Pqb7M66x5ZneLNOsUo4sSqjJw3rCidZ0UwqGfHP9IHFweLHJ8TuQOOEZDjsEfy+cZF2p+pnxPdhLZtlZaDinrCy/dS+FycjqfSG8ycJaCAyUCrDINwhBIvPtJwHZy01Pdpk7Ugi/bSyQka1/T65QGpdSUb5Z6PSRcd05MWXneSlklmAHl+8VyfOxFx0EN7avCg8x8YVWaVDVGF2kgWpqbcs3Z0KFXL8i0ErmKUGUokO7PGgI3HVjp49TkOtN9QS2qwsdPpo9S53ZqQrhQ9ImmocNA9oQSwGZOULaiKTYejUd4rsWzZuaJmJYelPOpg28bZhAAMAbMSTLklwxJqNfpoIvkAIxa/tHCf5x3lK8M/UHum+wmepy5JASOKm9AMyeUdbu61Hs0nkKs30Y4Ii6p5ImITRXdLir0Gr1juVmlzOzQlTBQSkK4JIFW41y6R2qU9yt2PPaqeVtfck2hXLn2dcuaAxDPkyvdUDoQavC+5LUn2eWpwSE7xFBiNFHCKaMOAgK/p1SkUSBTmWzhdshacaCKEOUseH0TDiox23fJzZV6sr5wWn29AYME4N0aBLjLkDRjl0ih7SbVNMSkFmWMQNMISd4Hk/CLd7CpJcDFoDxT+RQ+ehjlO30sptsxy4UEqHQpArzcF4HVkqcbxD6VeLU83TJl+3oiaxSe6rlqGix7EYUpmTCe6x6Ny6GOdvFgua9+zxIRkoMQpzoQfQ+kLucq8ZU/3rfZnYjtpTVTtf7nTbZeCioiqkSlLkzkDPCplS5gHIt/yMc12pvBfahJGEAOAS+Zz5ZQ5kW6YtWInvAcQ4SGS4GZbWK5eS3thJ1UM66CldIZdGWk09k+Wvfv0EPFjq9XeytFP58+382wuw3mosA5f/wCwiH1hvNQO9jTzof8Ay/aK3fl2plzjhole+lueY8D8ohlT1JyUfMw5p9U6kfMr/X9LCWp0kG/L7+/6D+9bqZapsvJRdQ4KzccifKK/YbRhtKVuzGp/WGtitylHSleMFexBSsQSMROI+OcJazTRg1Knw+g5oq8lHw6ru11PK52JQUpYcBw2RGdG5QJanmrSR3pb7woGxU8nziafcoxhQSoYiAWJAqa5R0rZa5pElgEArIGMkO7VFDQPHOaOmpXKoVS1JT2ijiIAbh4caekFSbMkuUoRhycFzTiOdcoVW9SZhXMS6kqUrkQcXDVxAzNlXkCPB2heUW3ZHKqK03ct3Yo/Ij0jUIvZB/qJ/wCX7RkD/DPv9y9xW7mMsWgBCab28qqsj4CCL1m4ptMn9BD/AGP2RxTJhmEDcOAg4iFYhUgUycEEvWIb02OWhRUZstg5yUIMoOc9y7HYhVhCO25T7fMKyAkPxavnwiJCCndUGIzEdL2WutUuWJYT30lSlAs5JrmxBAAAHKIb1uiSuaSZVcIcqzPN9evKJp9bGFS1gLpT1MtpzyMh/ZdmQq2S5T7hJJ/pAJ06NBFr2GUJpCFpKVOpDYiwdgC+eRrHU/zClu2sV/BVN21clYMAWkvVqZQ+ttxKQsJKhXyHOH2zqpdmUtBm9pIUxUgoDYgA68JJ5gDoYW1eqjKN4Z9/I1ClKjLzLIruOa8hAHjyq0e9prQyGyIEXi5dl7POlqWjFLdZ7jYaV7p66RWdsdlWmBKZwJIJ3hhy4kP8IRjSk5b7Y5H46iDjbqL7gvyUsy5IlrdwzsQG1dNR+8dUtd6SZRwzJstJFSCoP5CvhHINnbunWe2SgpIwrWlJUGUGxA0IyqBHQL9saKAJAcklhmSak8TDMam3C6if4KEryuLdobWFOuWoFKsiMi/w+MRbPS8MzAC4od3IkCvwhLfyuylqKSznLQni3GAtnr0Myb2a8lA5E1arHlnSGnqnuUrcJia/w+V9ieGzqlnvizO4nSa/zDXpFK23uP2meCFhKkparEEMFJDiuZIHWGMqxJwEgANo0LNqpyUGWa7ydOKaDxYws67mmhiehen81N3ZSrRs5PQHwYhxTX0zgawjf8DD6Zeol9xRKjUqJyLVJDZwptU5JXiDOolyH1ZzF05bJKT6G4upNOMlz1G8m8VDuB28BT4wpttt7SaJgGFRbEM6ijv0byh7YAAUtk1PKK5fH481ssUbqauda8ZcdgsdHToNOPNuSyXuRNkIIIKpYcs3dyNfF25QkSY1dVrSN1dUn0cMajJs/CGsy7ky5hAHdAGb9TF0q/hXA/h3Uq7e+f6gsmeUJJY0rQPDq7pwXUPUOUnTj0rAFqcSlMCSc+SRUk8nYeMal2k9mCHBIA8oueqnUVmb/CwpyxyXmwIChiSQydCHqM+cHS5ayJpClMUMhQDlIKSQADmXeKddl7qSlAcgpKnIpQsNM6A+Bi+Wa1hMpRAfdatQWIz84CbeHY5tcxUCpJOFg+89OWXOJ1zUZMx1IL05aR6mtMtcxnOIk4ScsqOMwwprBVqusoLKToXL0bqS3r6mBSdmI6q+/HY89iOKvrxjIl9hP5T9eMZAtzAbI9vuP9gtoO3nTEYGZBL9FAMG6nPhEG2lu7M5E1AKePH0hzcUk2VMyYsEhW6ClIYJBKsSgQCCX+MVHbe9UEpWlQWCXBQo97gWJo3DhDdJbabwPSzJC7/1VMmKUEyy6hljIYu5UGbeIHxpDmxWkqldpMLKUOOQhBs+VWiclIWMShvMjuhsw/Khzi5X5IRLlgtQD0Ec+SipJJWZ1tJHa3N/IptqveZLV2iThUoFKSCxAOtIsVyWtcyWmZNW5Lh+hLZefjCBN5S07+ETJqvcUlOED3SlWfUENFm2RtXaBQV2ZLVCW4lnAyJBEXPEeDdCp+3vYre0MtSlskFRIolOdBiPoCYSWqWuW5UMINKFxk4qDwjoF/iXZ141JThUnCXDs501BpmOJit2O/JBSXwp3TuGWCl2pzcJoCI2ptcRFa9/EZd/s1UPYU81LJoW72QzipbeXmfaSEkEJFW0fLprFluK+xKsknskjfBURUBLn/qmdYr143oZU0mYipOPEAXGTNiAcjME0h+bcad0s4EYZn/EU3GJnbyiQopExFa6qzi8X2fvOgimS9rAZ6cLsFAYsit1DeW+sW7aheELV/LCUXJvzKx0KeIO5z/aS141YdAXPXQQnkpUhQUg1BcQ4nX7LUluySeZFfMMSTnWB1XmnCyZaRzqa8XMFTfYBdl62et/by8TMSDiTzGY+uMINv8A8OznKqx/jEuwt5AzlJZgU4m9PmPKPG3n4cgEarb0+UZirSYect0bspqbQeR6xrECI1g5x5IggIsN1WhwniGgTaG6Vy5ipoGJCi5Ld1R0I0FaE5x4slowJSo5M0H2q/EzEghDFmUVVCgNPrgIw073Rqcm4q3KEEmc3jnpD27wop9ONNIBtMuSo6J1OEkehDPBt23rLlSgKlR0/U6RJ3tglGed1hpPmYZUxNXUkDTJ6t40flAVumYUSm1SC46N4ViFE9S6Z4/RzodGgnaBICpYdglGHy5RtcWAq97vuR2alRwMXazP2CQXYgHzq0UCyWoYvCkdAEkizCtMKCGzbxzrwi0XLlFavi1rTaFGSGxgJKg2gfC+lWB6R4tijL7PES6g7YWDkkHPRw3lD+zWdKiSTRxmcyBWvq/OEu0UxCpyqggUFS1OGRFdOMZnFNZEtRKNkrGv4meJ8zGRB/DkflPrG4HtQt5PX+H9zpN9XYhEgpJxDC2I4nCaE7wrUjMNnkQ4jlG0s0KWQkDCl8KiN5n1blppHR9stppXZqTLbESzkluYL5nlHJpilGruTm37w5PEbdR+nmTfQt32W2J1TpzZAIB67yvgI3t/flTKSeRhtsnI9nu4ryKypfnup9A/jHN7faDMmKWrU0+UJqN5XOlKW2CigcziIuP2ZW/7+ZLPvJceGcVI2dwPqnCLR9nNhJtWIZJQXPVqdf0jVRXiDou00NftQnNLQniR6OYo9yysU9IIcVccmiy/aPaQu0IQDRKX8TT5esILsKpK8aWNGr8m5xqnixmvK7Z1LZKziYgJmEbtEBIDJAcEDQ5k+Ma2yuBPZgIUUEFwQRV/zJNC5oSaPFQse2DTE5y67yk1zo7axez9plmRLSSvESPdSeGdRR+EMuavgQjFrk5JdtnE23S0AFA7RIUCACMNVFhQPhNBSsdH23U9mmVbcJHnBuzlmk3nPNqVL3ZCgEKAw4lkFwSzlIGGnEwT9p9hlosExYASQwdzqf1aFpLzXQ9Ca2WaOGhBMZgiVuAPHwjSnFOMWUWX7PJClWkhKSolFG0AUHPrFi+0q7SLMkqSp0rDEg+9Qucq08o9/YrYMU20TNEoSgNxJxEeQEdB2osaJlknoWPcUW5gYgfMCKtm5blix84FMeIayrKCkECpqXPw+uEFSbsc6txoM/2iXQF1UuRGuoS/1WDLNJUuWQiTiAIJWMRI4DNvSGKrmSSfVuXTTo+cMJc1aEMFBKcnDtVmByqWHlFbuxFXprkrc2wlLgpKTkxBBHgYFlSmUMQLagRa7QFqJUo41ULnNgKlzmG+EeLJJGKrMXZq6ZO1HpE3AXqUm7IVXSJpmjskDEBlhoAdVcq5nlBO0cucuf8AeIYsKJIIqA7EU9YMEplFksBQqzA8s42RTeoRrn5RNxl6pfu5EVksqitAdt4VLACupOQjqu0gCbADLUlRw4EqfVxUcQGNRFFUpJDUdq0zHNs3aNEFTBJ57zqzz3embRe8njqRCufOUgB1BQqM6uas1PoRDLAYhWIqZg3Pj9cIPlLq5xFnHBvy5+FRE/syveSSCCRXhzAJ50it1zDlJ4RHjH5Vev6xkM+xPAf8lxuM3RnbLv8AcRWyYSannWv1lENksyJigFzAhDuVUcJHeYPUto9YKWjeUCVCpIZjl0dqx4VZ2GEpGKmemozq8aUkmSE1F3D7xv2YlCZctLJSGSACWBqARk7EeJMIca1ApUQkZkAJD9Wzh17GSkqMzIggcRkqvEQCZKHyHOuvX9IJLUSflv76hXXU23YGlky64QrQpIJp10PMcYYJvbAkIlgy1BzhfFnqDx1jSkUSoJBAqQpwzctRWJZ5WcRlhsY3wkMS+aWLDDrSNUtRKCaj/f8AjyY8azW4HvFImzErUz1c5Yk0wFWmJs2iFEggMDnowc/Xzj2uewwq0oDR+NWz/eJihWGo3Tk5q/XOvM6QKUm3dly1DbuwX2XNmJdmHwj1Ou8EBNaVplx1OecErSAM+dAwGlTEyJZVUpZPeBHvBtNOcDcrGHWla6L5sLtZZbNYUSlqwrQVYhhUcSiolwQC7htYR7fbcSrWlMqTiSlKt4qDOdGYuGrCaVcSlqT2aCcixDMDrTIM9c+USK2YUFsspTiehUHL5AEaP41jPjw4ub8aUlZoRGU1FHIUGVNBw1iWTYwWJYAu2eZyYNlzh7I2TV2mBSkyyU5sSN0PQPU0NeMeTdJQpmUsqY4gCEgMNCHyc+IFYp1o9CotvhhOy18TbCmYiWEkLUFFSnBDBhln0iS+9o589TKLD+Wjjx1qYyZYhgzGFOaa4sOaSkqbiAacONILFJmK3eyDVZXB+Tuc+bOIH4+LsvdLuJU3eaUYAavQ/wDUSTJa2ACWA952DDwoM+MPZtkU7BQIpk1DxIctUZvxgeZYZoKnTibUYTUAs4fdB4jieMRVUy3FvIsSDiAY5s7U88mj0jAA5xVqSKMBqE68h0g2xWHtV97AgAuXCgVAOEsO7rUx7U+IhQocJJCXIYZ6kVIyLcopz6A2kiGXLlLJwKdhvUbPQcDxzjzNsqADk3Is/CnKCZ5lpAYsEgOpksScnBq70yoYGttkwkErJBD7yXbU5aV4xlSzhmbdiCdZcTBSs2NMqGurCnwjUyyJKaOGYGpJLGp5FmEEy7NiQFGkvC7U6CoqA/DUNGS5e4a0ejAsdGHHj0eC7vUw78dhd7GhJYkAE+8/k4LjKN9mpwyS1a4hpXx8IJRKJQpSRibMuxDHOrEB3AaIZ6MNQk8SoJGZLAgigHXKNp3I2+pKlAY1NOLnrl9VjETT7wcDQekAzLRWhFNSS545hjw6iPSZ70BIfIjIE60z+UXtuWk0uB12o5+R/SMgXFO/1j9eEZGtqLuu6+/9CSVmOnyiabn/AHRkZGI/ESoMJ/4auv6wnmZDxjcZGo8MuP6E2sBK/E8IyMiodQT5PE39P8hHtHcmdVRqMgiNr8sIld0fXCGCvf8A9v5CMjIXnyVHkf2D8RP9vwhrb+7/AHJ+CoyMjiy/1H0Y2vh99iur7y/6h/jDqT+Mj+k/4mMjIcl8ACl8T+hFe3vf1fIQvs34h/vjcZA38EzMeEQ3Pnaf6Vf5Q1T3J3+z/wDlMZGRuf5i99hlce/UrNg/C8B/mYOsfvf0fONxkFny/qAlyxFN7k3+k/GC5eZ6D4CNxkMPj36GpfD77Iy39xP9S/nBFz949FfCMjIFqvyn8mTq/fUXzf8A5yfD4GJZH4A/3T/jGRkMQ+FfJEfw/RAtr739if8AGND8BX9afhGRkEfBUeCeMjIyNgz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https://encrypted-tbn3.gstatic.com/images?q=tbn:ANd9GcSM-uwOIQI7RdeamCnu7kBnxAMIG1bM484jgIrQ9d1hI3NZ4XO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648"/>
            <a:ext cx="3744416" cy="29985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150" y="3717032"/>
            <a:ext cx="3081357" cy="2921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994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07975" y="836712"/>
            <a:ext cx="4139952" cy="4824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mt-MT" sz="4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Sabiex inżommu ruħna magħqudin ma’ Alla, għandna bżonn tas-Saċerdoti u r-Reliġjużi.  </a:t>
            </a:r>
            <a:endParaRPr lang="en-GB" sz="44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hQSERUUExQWFRUWGR0YGBcYGRcZHRoYGhocGhobHBkXHiYeGxwjGRgXHy8gIygpLCwsFR4xNTAqNSYrLCkBCQoKDgwOGg8PGiwlHyQsLCwpLC8sLy8qLCwqLDQsLCwsLzQsLCwvLCwsLCkqLCwsLCwsLCwsLCwsKiwsLCwsLP/AABEIAOEA4QMBIgACEQEDEQH/xAAcAAACAgMBAQAAAAAAAAAAAAAEBQMGAAEHAgj/xABCEAABAgMFBQUFBgUEAQUAAAABAhEAAyEEBRIxQQYiUWFxEzKBkaEUQrHB8AcjM1LR4RVicoKyU3OS8aIWFzRjwv/EABoBAAIDAQEAAAAAAAAAAAAAAAMEAAECBQb/xAA2EQACAQMDAgQEAwYHAAAAAAAAAQIDESEEEjFBURMiYfAycYGhFDPBI1KRsdHhBRU0QkNi8f/aAAwDAQACEQMRAD8AqSkOXIYvx4GkLlTjLmGpL0zPhDeZaACSo5ZM2nGE9vmpmLdNAAHf1MAp5F6V3fsMLJPW2878SdIlkW51BOIgO9XZ+msQrUya10j1LQ28Wc5nhA5ZV2Bdnlnu1raalKV4kmmKoB4xDabY4UErFKNWvSI1W6oCA8DrnpeoJU2ZyHQQSMfQLGL7G7sWoKV3lMMno/OJpe6XUslWZAJz8I8olGuA4eNc4kMogYUhlEd794knkubyRT5KlkkEpFMy3jGJlrxBImPhqxJ8okFoUkBKw+j6NEk2XUMKjwHSKcmsGXJrBq12YrI3iw0cjrE9gknGU4xhZw5NPGBfaFLfCOTddX+USyp7jCAApPrGWpbbGfMlZhdjuxRoFEgUqqjHlDWzXMZZIDzUs1T3SeUK1XisJBmB3GEMPIuOkFWO9QCFqWoUZT6sadOsZm3a6Lb6hS7tMhKnUklSSwU4Ib5tAqrUm0FIcpUEMBUYiPWCZ94ducBUwOShx0FYrF5IWJn3anmIcK0DDhFRTly7MpxTwmMikFK0CZhUnQEuTwiS77ttU1sNlmrDM5p4uoiFF12wLmFa5W+hizkAqyD5ZNF8s+0eEpxy5q2FSMJ8ClRy9YYm+sg9OhuVipXjMm2YNNkzZbZYgW/5ZGEEu+mU7E1fMx2K8L5kWiQxlqUgFlIWgMXz3gd0tkeUcfvq7kS7QtMsujNL54TkDzGUEhVcsm/CUL+oQNpVEd31P6x5VtGvQephSKGJUJ1je5mfCh2DRtBNPKMnXhOIqrPnAalsGziSXNLGmWsTczWyK6E4tcwADGRzcwMu9J2kxXmYgVMJjzFXZdkHWC1zFn8RWXExMkkk7yvMwHYN1R6ROmZmwiEHv9x8zGQJ2SoyLuSx4lqUsqAqGI4NWBZaBi6GsEWmeETFYTQvloYHW4ZiWP1WBozH+Y5ej+MAG3MVavk+QjYmYgEV5NqefKMQkBQRhcnMn5QJRUeQCpxXJMiwgVBPPmI1a5SeDMQB9axvsd4YSAwyzziGfaVBLKSC/WKV27lRu2nc1Ks5IxHj4tGSlK7QgGg/NwiOdaAllIoWqNBHmz2jDvFlPo8Es2Fak02FTZw7uJyTTIgQQlZJzBHr+4gKwzEYqJD5h6l+EWC7bvn2+aEoQkKlpdu6lINKlsyYFKNsAHHpb+QuTJNSButoNebRGLMmoYPHS7v+yhWUy1bhG8lCPe5KJqOZEDbQfY+A82zTVqUkfhKZ1ccKg1W0I8YzwbVKdrnPhOAZBNW+ukQLnokzSKqls7HU8oJu25JnbhOJKSHJxagVwmCl25CJuNctALjCGpzDc400l6lOy9SX7yUlIWlkrGND0IVxj3bpKZyQWSmYkElaVd6NX9tEgsZinmBLABikA6QHc8uXMOKXRad5iWBSM4FZxV119DOY5XAZdtxJUE9mWJZS1KrugkHln8YOVa0FakhTtU9Ose7JawkzFJKVpJokEUURvBxyYwNKmygXmJ7zggAuAdC/xyjSk5YZ2tNZ01Jdv5GrxtJNmmGWcQGiS9cshyil2sNMWPylvINFmF4yZMpRSghRJTQ94aV4UrFRM1yonMkk+MMQ4A1ss8KLnhpEeUTIwqDGh4xAoeMEAGExMhZIbSIljIR4xERCEoQ1T5R4Z3pE8tClVOkZNWnSpd+UQhnZYau0TSlZsM4hScSnOUaVaKFqDKIQftzjIV4zxMZEIW+9/s8MpE1fa4gmoDM5fKAbVcbXfKtPaJKlLYobIZZ+EDWra20LxJUsqDmFgvBYR2TnA7gc+MbkodAMVU/3WC5ZCd7JwyeBOpiGdPWl8VXLPw6RudbCZaJeQTWI7LeAQk4g4ejQGUbZWSWfLRLLsmNb1A46mPFptjpbhSAlW0rmOh3JoOZoBHX9mtlLJZEI9plpnTiAVlYxBJ/KhJpTVRrES6s2ovlnJpJCyHFOoEeVEDKvKPoabsxdtslMbPKHNAEtQ6KQx8I5d9omxCLvUJsk4pK6AKLlKmqH14iLuaeMlFkzVBQIBjp2wG0xkWVWFBM2bNIxEUoAAOgr5mOYJt5SDhOoMWbYW8pk2cJTOEqM0HhRi9NTh6VjNRNrBqC83BeJ9vtsmYZyLQ795BDoL8BmPCD7Bt/MmJUlaUS5wIZRYuMyxLUIfnTV4TJnWlUmZiSkrSd1qBvEZj1gO8rvmzLKFqSlE0LDYQ+IA1dJGbVaFlFvDHZxSWEAX1PlKtCyg4Sr71wcSXVVh/c8ILzlrWQZ6FVymDUaUERXpacNpmiYnujCQ2Evnkw0MeE2SepIMlZXLVunEe714ACCqLVkjl1I7ZsXJuqaud2SEFajUAcOJOQHEmghjbLt9nGFS0KUrvJSSQkflKhmTyhhMvJNnQZMhw7dpMPfmHgeCBokeLmEVtOKoP0dfOOkqahFt/EVulL5FrtV4SlywqzJTLQnCoSh7hNFg6mvvHMER79vlrKarBGg+cUmRPILgtxgtd4KwEpAcAF3ycsHHF9IQdN3bR0KddKG18h16yFTJi8NcIBCeR1HHnrCKZDBNtCSFZ7uEg8A36EvElplCalTACYhyFV30gOyh+ZteUOuimvIxHe0/MJlGNJVHkmJZKwBC4UjKqxNLnjJQfnEYpWIyYhAiZaaMMoiSY8lJghNmdLjPhEIRKJdvSJpgoQNA8blzGyz4x5CSx4xCBMZEvZnlGRCDeRfnZhUsoQQ6iC1awptM7EsMIkvKQUEDEFVNR1iFaVPyi2mnZmVZ+ZEtpmdnQvvBjCudaH6CGk+y9ojEVZU5wstFnCQGLxRoZ7HhPtkkqAICwS/KunMCOp3neCT3iUhOZ1UT0yaOS3FOTLnImF8KSCW4a+kdGvG0yylLbxWAU6BiAQailD6wGpLoN6aCb3Xyvf9Q+6L3wl+1ZOh/eCNp7YJlinInIxkMpFc3BwqfgzxXbXIk9ixpgUFMklw9D8XaLVs9dSFplkKC5cs49XKgSZaSDTClRUvmRyjMeUFrx8rtY55dP2UWyYxm9nZkFiTNUCpjwloc+BaLJYtmbNdc3GbRNnKKCCRLQiWUnhiJUSC1QRw1i22i1qK2Jo+Uebbdsu0IKJocEuCKFJ0IOhg04tqyEoNRkmxApC8gokKJIIfCoK/MX+Dw0ui5zaPulTKoZSlB6VZhwLPrC22XVOlDAAZiRkRn5PQ+kPLksipVlmFYKVTPNshl4wrGDvZ9B+rVWzyvka3fsHdoCgJEuaSalZxnwJ+UBW77KbJhWbK8lSh3cSlIfoajwheu9RLLA7zd0Z06QXcm3apqyjASoereDP5QzGpZ3XQSqULY6HFtoLum2acqXOSULByPoQdRzhWqb9dc/1j6D24uyTed3LWkAzJaVLlqo4KKqQ/MAhuLR86LME3XyB22wEBLKaMUKkDhXwjczvjw+ESyEgqV0P6RpK7sYt5r+gOVv5t/wCLQXYbSQR9ZQBLy9YIsaXaLpye5WJJYILSkBRA0J8oiMF3pLAmUyIfxyPwgMxmatJo2sowKj0E1jyBG4yWSFbqd42Z/CIo1EITIVBEua4UBwgKJLOa+BiEGmLpG4heNRCBJkqUo4qVNSGicWMFt8dOkXC8rqtU0FJQgZmgiqWG7VTJplZEPnyjKmn1M3umL7SqlIWzVkxb9nNjp9tWtErABLO/MWWSlzQUBJOdBwjqNzbA2SwpRjl9taAoK7YpAIIPuBROEacTG0m+C3JLLOUbMbHT7WRLShSUOQuZholk4mLtU0AfVUWlMhBloT+RITvM5wsKgZH9I6rPtYVUEeIq/WKNtTc68UyeiUpIABLkNMURiJSPdOQP5iMhmc1KUrXC0K0IyyVxNmE5RTuqJUAAKKJyAJT3q8Yvex9lCbElTFJmYjvBiwUUpochQkdYqGwspPbpnGWVYJoThqGCkqImEtvFKhk9I6Ba1LKasOBGXkKxVOm3mxrUaiF9q+ojM4TCCk5UPJQzB8XgsGF1nu1csrmqAJUrNJcYQHB5VKhWtI9yrXzpG2gCd+BiFvq0Ze6iJBapZxzasAotLZ5GJbVaUrlEHQZO3SKaLK3aBJROlzkglSueQbPh4R7/AIyZc9KkyglKyzNXEMy7CmULbPKSVKTMBKEKdBHeBNSPAmnCD7Pa5aVqYFZUwdVSK8TWFY3+FnSfwpr/ANCZt5dhJtrZLExRAORUG8yTHFpneAjo963Ba7VIK5O/gmrTOlJbGVoURiB99OFt3TgY5yuWRMKVAhQLEEEENxBqIZS2qxzm7u4TNoQeQi+bH/Z0mdJE+bNKSruywBUO2bv5COfqXSO13ReCbPZLPLA7SYEDViCRm+mZEVObiroqMbhVl+yGxFOFQmHR8RTpm4Ec32z2IXdk9IczJEx+zmUfmlTZKHqK8W6NYNrZuMgpo1RWj5Dga6xvaoptNjnS5jKKQmYk5FwagHQ5joYFCpKElc3KKaOL3uCZaFNkSnzrCkqjr167NSVXRMaWkTJae0BAq6c65l0uI5ERDEqiqPcjG1xwzAqMJrHl43FEPUeSqNktGiYhDEiJ7P3ogCokkL3hEINMEZBFI1EIXa0bUBJOFT566RWhayq1BUuqlqYDmosPUxLPucE4i2uvOGOyV1JNsQQQrswpZGeQZJ/5EQvRhHdZPkSpqpCMpVOx0S67EJEoSpYICXNfeWc1OMyT5MBDyyTxNSgmrJzPp9coUT5rADLEW9Izt+zlPrk3EvSOo1dJL6CtOs1Nt5GN521EtKlM5SCQBqQKCKXadp7RbcITLEuW7qD4yTpUhgAOWZMMrxllMorXVZB6AYSYR3XeCLPZpJW7zEg0rnzhHUT2yUVm39zq6VOqnJ4Lld200mTLmIWAhCVYUJIzdve61cwai1ylOxSSMwkuK5HxEczvG8himSisklyx1o/hSI9kr5myZImpTiCsOJxoEsPRommTcku4TVJQVzpU2ekHeDuQkeP7RQL/ALwNmnboxIX3WPNiluIPyhvP2p7Yy1JABGJRHEhLD4mF8y8u0tCd2oUcOVHLFjxpnyh+vTahusc7T1N1XbfAz2cs021IUspMqUmhKwxPJINT1y6wRNYFSU5JUzmpLDjrnEt4XwWwiiQCwHAB2hdabwRKSVqJZw7JJ3i1IujRcVukOSlmyFNoLTpwIzKVDxSA/mDEJU1eH/cF3nKJKJrFL7pSW6oJbXPzjVhs2NYByFT+niYRq0m6tl1OlSqfss9BxsS6ZdSxmqUs8lKLjoWbzhrel32W1Yk2yUheEUXVKwOSxXgGiszrvBtBVKmmXMIDlBqFJokkZVBwkHgIOt1rVuCaU4ipiQMLhIKi4fOmkP8AgJ2RzHLNzl22OznsVoMsKxS1DHLUc8B0P8ycj4HWHWzdvUqSVVUUMmjPTLPwhltrda7TKlBISClRJKiB3h5u7U6RWrkkTLLNViKWUjMF3Y+6GqRqCxrCNeG1uIzQeVItAvGYlAUlCi5qlwG6mGNvfChXc7QMpOJ30HXPygCTMmKThC04FB3q9NevjA/bTDOC+ymTxISUkBs3CjU00G6K0MLbbq6DzajJXLVfS+zu6eTkJZD8XDD1McIjsO2M2baLApNnQqYDhUoy95pZri3amowkM4ILgRyhF3KOQPkYJTi4qzFJzje9wONwyNyTfyK8oz+CTPyK8jG9y7gvFh3QtjUMv4MvLArygmVs3MPuGKckuWTxYdxMEx7lpqIey9kpxyQYnOxc4HuGMurBdUTxYdyHCeUZD3/0zM5ecaivGp/vIniR7gc+Wskh6PlFz+z66SiXNmFNVnAn+lNT5qIH9sMVbAyiontF5uzCHlnkypCESgo0FH11Jfi5MHoxk5C1Zz2WlgDvNwmWo5JVX5H64x7lntFS+AxK8iQIOmykrSpJqlQr+sJ9mVtJVjb7rEFKdnqVDzcecPX8l+q/UShSbmkupDeltMxK9EAEIBDEsCCs61OQ4dYruzdvM2TJQkBRkuFij7tNaVoYOvO1KVMmrUw3QHGqRV+GUUm6bUJZVMTMSkqJdJJSeTMKhvnHMq05VJScVxY7unmqGJPuN9ob3KUzVKQEKXugUeoIekMrgvBVnQiWAClSQCk5PhAFdOEUW8jjUFKmYqigc06xf7FbeyIJbCqWCXrTI+kbpp06kdyKryVaLimAInYp5VgEvCS6QrEKd6vNonsslSZ9mJ98qfqCVfA+kRWeyffLFSFKJy41ryPHhFgVZd6UdUKKh0KSD9co7VRbqaSONSeyvn5GXhPKCg+6Sx5c/ImAbeFFUwBjhVL3TUZvUeEHXuh5RS4D5E6GALotgVNIURvy0K/vQShXqIwpHScRnaWWDKUQFKSSBxbVPFixbOEV1WCZNC8aikBRSQKOQWYtoK05w+tliTNAfMF0kZg8QY1YgRiCi5OFSnZ3Yhz1Z4w4JtSL3NLaerHYkSk4UBh8YAt68U+Wg6BR8yB8AfOJbwvQJolideUB2Sb2trUoAsmWjhQlyc+sb4M88EW2tpMqyhadJiRXUF3HL9oqchRtaVM6FIJUFliSoDdBPR3OtItH2kv7COHapdtKH5sIWXGUIs1nUkvvLEzTeLP1DfCFJQjOrnsSpVlTp2iB3beyO7PV2a05gg1/paheLJsjfqgFrWS8xeIJAJGFmAToQSG4uCYGs1glrXgmICsBo4Bppn9Vhne06WyMSQ6cOHC6SEuQQClmoaHQwJ6NJNIxDXWabRaLntUoY5kgy3Ud/ApKaozxHOhJzj2uVZLQ6kCX2pzUGKVK5kZ9R6xzW77vTZrcbEpWKVaEuhRocRcyyrQlwUni7x5TeCpKnQSBqBo2kK1aacdjDRUaj3Phlsvu3zLOplyABosAKHgYUTNpCQ5Z9HR+0N7m22CxhmMpJzBqPKJb8uaTMlqnSRiCQ6pb5Dik/KEfBinwL19JJLdF3RVVXmuu8jJ8vQQP/F5h19BHubOlqGFMqppnkYFXJwliKiDRo7riS5Jv4pM/N8I2b8mgNjJHCIFYcLMX4/tEKqMwinTUcFvga+3L/MYyIcJjIrwv+v2CYGn/ALnKC/wVNWgnK+aYuFwXgi2yEzDhFSFIVvFKh4ahi/ONImSgogdnidzkDTON3XeRM3CcASUkjCQTQ686wfT6hyksWv6hqlWMsM9XxcJUj7lkLGRBJCuShk3hFe9uT2EyStBTMfEt2Z0h2pyYxdrNbBUAMHbJyefSKHt9aBiM2y4lmqZuEOlxSh1IyLBqco6FSq1GzCaanFz3R+wLehKrOo5Epw+JYD5RQrJJClMXYZsz+udYdzL5WqzHGFFRP5SGAwtpSjwBddi7QTJkzCJSEkKWokb5BwJThquYTUJyYOaQxpU4KT7sHXe6SsLp6AFEAuIuFntAwSXq6A39rZxW7VKQtMsyEGgShdCVGYXqakVq2FqBs6l2brnGRJQpPZqQ6TiI41yerNSB6qSTizelhJuVkP51qM1RNmZRZlrUCEhqgYmqQ5GWkQ3V2onfeVLsTVuTQfs1tBJk4bKU4FEOlQJIWQHINKKPkawJe97iXMKjhCEtibQnMOMizU5w3Qqb0+1hSupRqWtm/wCpJfVrQqid4h6vQelYrXtqyAThBQtsIpuL4+Id4uEqxImgKUQyhRKWDBtSKkxVr62fFnUuYlYKVhijUEHEg860rxgTXDOkWy7bSOyS5bSvVv0hUu8T7XaUg5S5dBxAL/5Qus1pCQiWDiUkOo/zE4j4OW8IU3fNPtS5pcdoVB8qcPIRTldqxGE2y24pqUA0xDFzP6Ratm7GvCuaQGWpxicEJAYVqzs+WsVm4LpVMnghiUrq4cMNedWpHQbcVoRiXhOH32wkDmkUUn6aMTqKMku5pRdrlb+0i1o9gwe/2qH1pU5sHy0inbMWh0TJetFp5M4V5g+kSbb3+LQZSEqxYASocCQGBOpAcQvuGkwKxBJGWIEpI1CiMoB/yYAVVeFi52VSljGjvpDKTqpIyUBqQKHoDEM22GYZYPeSpstCQfQwddlls4WlS7QlBdwEqy/ubLnDa8dlkz3myJqCv8oVunli0V1huTSOck2c62it6lXkT/pYUJbgkYh6kxLa7MpyuWrGlbrKdUuXI5s8Lr9dNsXiBCixIOYUBhI80mG10LUuWyatmB6QjON0/RsdlOUIxaArNaGUCDFxuW1HEGIDgpPMEaiKTLRiWojVRaLPsndM2fN7OWBiDneLAAQpKNzoxm9uQY2TdBTXjxBgfslqy0g28Lv7FWDtpUwgscCiQ+VFEAHwiB1IqCBVjWNSS2nDlGUVZgoChn5xAtBH6wUuYqtTWvjES34QF82QOUbrNwt1RqJcHIRkTJex937+hYrwumZJQqZNMuWA9TMSNdNSekV7ZnaRftQRJQpZmbrnPiM/d1JOgis3peUyfMK5qytTnPSuQGQHSLdsFYuzlLnqAdbJQeCRn0BP+MGclTW46dDQwctqvkulskzlJUntwkkM6EihObEn1ipBRsxEpTDCMKSMiAOeR5c4OtN9qSScbDSKXtNfuPDxxYvGB3lU+I6iUNP8BfLLbBhwjC50V3VhqpJ5h66U0isXvdIXPlSZZUmUAo9iiWorlLJdRmYmTvUAWVUCAMhWO6bwCkg5g6DN+XA8vKJryvY9kcZxlADKrkSAy05Dk78uEapzlSflN1Y060fMNLBYkWSWrspkvCSMc5YxKSoUCZbFiWJ8TnAt639uYQnCAHTiqs8VKbU5xX5+06QAQCpQDAkPhH8gO6l/zZ9IV/xFU6ZLBASkOaZqq7qPvF4jU5O8+TCqU4JRpl3uTZdE1pk91KBBACiGOYy8IcXjstImoKaoJBAOI6jVJLGE9w3ooByXNQ3w8oNtEwFQYnIV56mAQqVFLErBZUoNcK5XbPe02xpEqq5id0qAcMCwL/laLZct8Sp0vAoCtC9cT/m5wFYrvkrmrKmJKwWORZIAfjrTnFxs9yyZyR93pRQoW4v8Bzjr1aW6EXfp9DmQrqlLKKVeGySpRUuzgqCvcoSknUE5gV59YVzbktBUlCZK0qSQxpTgc8uJ0joMyUrEpBStA3UhRo+IMVB/yrIpqCDA12TiUqmdmDaEoShWQSuYAQneGQAqf2gdPU1ILbZNhqtCnLzptInuq70WWWe0KUrNXakxWoToDwBiobXXhPtKShDhCqEpPDT9TF/mrUpZlzACjChQUPeI7wPDeZoXXmpDKAoVbpSzVNUnpRnHGNUaanLdMUrV9jUehxm5bGET09okEOQxqAY6POsCVhE+WJaJiN1RLJB4E6PzPGKDtBLUlWIUJWoNr1i6bLW0T5eFYCgtJStPQfMQCrF0KniLhDNNxrU3S6vgcybMhSO9ZSCKpUEUPKpHk0DG3yJJaYwTwlLAHkR84TW/Y2VKNZQKT3VVqOvHlAZu6TLIdIbIPWO1T06qLcpKz7Hl6mrVObg4u66e2b2yu6VbWn2FQmLlg9qgkBeEB8QB77AMWrSEOyt29pMSpa1JQC+6a+Ayi22dKAQQlKgDwGnODZGzNknBSkPZ5jOyCAkc2NCPKEdZppUvMrtdfQa0f+J06j2TVuwplbHKSp5MxM5Lu1ELA5oVQ+BMP9jdllLk2uaZoTPmypkuTJTMDoSoFipslFgw0FTU0pN3XxMx4VscKmPUFod7MXlLkW1c8ABKlEMC5TiJPd8FFuEIRT6nbnJdCjrnqluhQKSlwxdwRQjzi1WVBm2aVMCd5gFgVPAK6HM9YU7aSu0vBakBRRMViD8Dm7Zawxk20ybQgCqFpbD/AC0BHIhmiwVSG+Pqb7M66x5ZneLNOsUo4sSqjJw3rCidZ0UwqGfHP9IHFweLHJ8TuQOOEZDjsEfy+cZF2p+pnxPdhLZtlZaDinrCy/dS+FycjqfSG8ycJaCAyUCrDINwhBIvPtJwHZy01Pdpk7Ugi/bSyQka1/T65QGpdSUb5Z6PSRcd05MWXneSlklmAHl+8VyfOxFx0EN7avCg8x8YVWaVDVGF2kgWpqbcs3Z0KFXL8i0ErmKUGUokO7PGgI3HVjp49TkOtN9QS2qwsdPpo9S53ZqQrhQ9ImmocNA9oQSwGZOULaiKTYejUd4rsWzZuaJmJYelPOpg28bZhAAMAbMSTLklwxJqNfpoIvkAIxa/tHCf5x3lK8M/UHum+wmepy5JASOKm9AMyeUdbu61Hs0nkKs30Y4Ii6p5ImITRXdLir0Gr1juVmlzOzQlTBQSkK4JIFW41y6R2qU9yt2PPaqeVtfck2hXLn2dcuaAxDPkyvdUDoQavC+5LUn2eWpwSE7xFBiNFHCKaMOAgK/p1SkUSBTmWzhdshacaCKEOUseH0TDiox23fJzZV6sr5wWn29AYME4N0aBLjLkDRjl0ih7SbVNMSkFmWMQNMISd4Hk/CLd7CpJcDFoDxT+RQ+ehjlO30sptsxy4UEqHQpArzcF4HVkqcbxD6VeLU83TJl+3oiaxSe6rlqGix7EYUpmTCe6x6Ny6GOdvFgua9+zxIRkoMQpzoQfQ+kLucq8ZU/3rfZnYjtpTVTtf7nTbZeCioiqkSlLkzkDPCplS5gHIt/yMc12pvBfahJGEAOAS+Zz5ZQ5kW6YtWInvAcQ4SGS4GZbWK5eS3thJ1UM66CldIZdGWk09k+Wvfv0EPFjq9XeytFP58+382wuw3mosA5f/wCwiH1hvNQO9jTzof8Ay/aK3fl2plzjhole+lueY8D8ohlT1JyUfMw5p9U6kfMr/X9LCWp0kG/L7+/6D+9bqZapsvJRdQ4KzccifKK/YbRhtKVuzGp/WGtitylHSleMFexBSsQSMROI+OcJazTRg1Knw+g5oq8lHw6ru11PK52JQUpYcBw2RGdG5QJanmrSR3pb7woGxU8nziafcoxhQSoYiAWJAqa5R0rZa5pElgEArIGMkO7VFDQPHOaOmpXKoVS1JT2ijiIAbh4caekFSbMkuUoRhycFzTiOdcoVW9SZhXMS6kqUrkQcXDVxAzNlXkCPB2heUW3ZHKqK03ct3Yo/Ij0jUIvZB/qJ/wCX7RkD/DPv9y9xW7mMsWgBCab28qqsj4CCL1m4ptMn9BD/AGP2RxTJhmEDcOAg4iFYhUgUycEEvWIb02OWhRUZstg5yUIMoOc9y7HYhVhCO25T7fMKyAkPxavnwiJCCndUGIzEdL2WutUuWJYT30lSlAs5JrmxBAAAHKIb1uiSuaSZVcIcqzPN9evKJp9bGFS1gLpT1MtpzyMh/ZdmQq2S5T7hJJ/pAJ06NBFr2GUJpCFpKVOpDYiwdgC+eRrHU/zClu2sV/BVN21clYMAWkvVqZQ+ttxKQsJKhXyHOH2zqpdmUtBm9pIUxUgoDYgA68JJ5gDoYW1eqjKN4Z9/I1ClKjLzLIruOa8hAHjyq0e9prQyGyIEXi5dl7POlqWjFLdZ7jYaV7p66RWdsdlWmBKZwJIJ3hhy4kP8IRjSk5b7Y5H46iDjbqL7gvyUsy5IlrdwzsQG1dNR+8dUtd6SZRwzJstJFSCoP5CvhHINnbunWe2SgpIwrWlJUGUGxA0IyqBHQL9saKAJAcklhmSak8TDMam3C6if4KEryuLdobWFOuWoFKsiMi/w+MRbPS8MzAC4od3IkCvwhLfyuylqKSznLQni3GAtnr0Myb2a8lA5E1arHlnSGnqnuUrcJia/w+V9ieGzqlnvizO4nSa/zDXpFK23uP2meCFhKkparEEMFJDiuZIHWGMqxJwEgANo0LNqpyUGWa7ydOKaDxYws67mmhiehen81N3ZSrRs5PQHwYhxTX0zgawjf8DD6Zeol9xRKjUqJyLVJDZwptU5JXiDOolyH1ZzF05bJKT6G4upNOMlz1G8m8VDuB28BT4wpttt7SaJgGFRbEM6ijv0byh7YAAUtk1PKK5fH481ssUbqauda8ZcdgsdHToNOPNuSyXuRNkIIIKpYcs3dyNfF25QkSY1dVrSN1dUn0cMajJs/CGsy7ky5hAHdAGb9TF0q/hXA/h3Uq7e+f6gsmeUJJY0rQPDq7pwXUPUOUnTj0rAFqcSlMCSc+SRUk8nYeMal2k9mCHBIA8oueqnUVmb/CwpyxyXmwIChiSQydCHqM+cHS5ayJpClMUMhQDlIKSQADmXeKddl7qSlAcgpKnIpQsNM6A+Bi+Wa1hMpRAfdatQWIz84CbeHY5tcxUCpJOFg+89OWXOJ1zUZMx1IL05aR6mtMtcxnOIk4ScsqOMwwprBVqusoLKToXL0bqS3r6mBSdmI6q+/HY89iOKvrxjIl9hP5T9eMZAtzAbI9vuP9gtoO3nTEYGZBL9FAMG6nPhEG2lu7M5E1AKePH0hzcUk2VMyYsEhW6ClIYJBKsSgQCCX+MVHbe9UEpWlQWCXBQo97gWJo3DhDdJbabwPSzJC7/1VMmKUEyy6hljIYu5UGbeIHxpDmxWkqldpMLKUOOQhBs+VWiclIWMShvMjuhsw/Khzi5X5IRLlgtQD0Ec+SipJJWZ1tJHa3N/IptqveZLV2iThUoFKSCxAOtIsVyWtcyWmZNW5Lh+hLZefjCBN5S07+ETJqvcUlOED3SlWfUENFm2RtXaBQV2ZLVCW4lnAyJBEXPEeDdCp+3vYre0MtSlskFRIolOdBiPoCYSWqWuW5UMINKFxk4qDwjoF/iXZ141JThUnCXDs501BpmOJit2O/JBSXwp3TuGWCl2pzcJoCI2ptcRFa9/EZd/s1UPYU81LJoW72QzipbeXmfaSEkEJFW0fLprFluK+xKsknskjfBURUBLn/qmdYr143oZU0mYipOPEAXGTNiAcjME0h+bcad0s4EYZn/EU3GJnbyiQopExFa6qzi8X2fvOgimS9rAZ6cLsFAYsit1DeW+sW7aheELV/LCUXJvzKx0KeIO5z/aS141YdAXPXQQnkpUhQUg1BcQ4nX7LUluySeZFfMMSTnWB1XmnCyZaRzqa8XMFTfYBdl62et/by8TMSDiTzGY+uMINv8A8OznKqx/jEuwt5AzlJZgU4m9PmPKPG3n4cgEarb0+UZirSYect0bspqbQeR6xrECI1g5x5IggIsN1WhwniGgTaG6Vy5ipoGJCi5Ld1R0I0FaE5x4slowJSo5M0H2q/EzEghDFmUVVCgNPrgIw073Rqcm4q3KEEmc3jnpD27wop9ONNIBtMuSo6J1OEkehDPBt23rLlSgKlR0/U6RJ3tglGed1hpPmYZUxNXUkDTJ6t40flAVumYUSm1SC46N4ViFE9S6Z4/RzodGgnaBICpYdglGHy5RtcWAq97vuR2alRwMXazP2CQXYgHzq0UCyWoYvCkdAEkizCtMKCGzbxzrwi0XLlFavi1rTaFGSGxgJKg2gfC+lWB6R4tijL7PES6g7YWDkkHPRw3lD+zWdKiSTRxmcyBWvq/OEu0UxCpyqggUFS1OGRFdOMZnFNZEtRKNkrGv4meJ8zGRB/DkflPrG4HtQt5PX+H9zpN9XYhEgpJxDC2I4nCaE7wrUjMNnkQ4jlG0s0KWQkDCl8KiN5n1blppHR9stppXZqTLbESzkluYL5nlHJpilGruTm37w5PEbdR+nmTfQt32W2J1TpzZAIB67yvgI3t/flTKSeRhtsnI9nu4ryKypfnup9A/jHN7faDMmKWrU0+UJqN5XOlKW2CigcziIuP2ZW/7+ZLPvJceGcVI2dwPqnCLR9nNhJtWIZJQXPVqdf0jVRXiDou00NftQnNLQniR6OYo9yysU9IIcVccmiy/aPaQu0IQDRKX8TT5esILsKpK8aWNGr8m5xqnixmvK7Z1LZKziYgJmEbtEBIDJAcEDQ5k+Ma2yuBPZgIUUEFwQRV/zJNC5oSaPFQse2DTE5y67yk1zo7axez9plmRLSSvESPdSeGdRR+EMuavgQjFrk5JdtnE23S0AFA7RIUCACMNVFhQPhNBSsdH23U9mmVbcJHnBuzlmk3nPNqVL3ZCgEKAw4lkFwSzlIGGnEwT9p9hlosExYASQwdzqf1aFpLzXQ9Ca2WaOGhBMZgiVuAPHwjSnFOMWUWX7PJClWkhKSolFG0AUHPrFi+0q7SLMkqSp0rDEg+9Qucq08o9/YrYMU20TNEoSgNxJxEeQEdB2osaJlknoWPcUW5gYgfMCKtm5blix84FMeIayrKCkECpqXPw+uEFSbsc6txoM/2iXQF1UuRGuoS/1WDLNJUuWQiTiAIJWMRI4DNvSGKrmSSfVuXTTo+cMJc1aEMFBKcnDtVmByqWHlFbuxFXprkrc2wlLgpKTkxBBHgYFlSmUMQLagRa7QFqJUo41ULnNgKlzmG+EeLJJGKrMXZq6ZO1HpE3AXqUm7IVXSJpmjskDEBlhoAdVcq5nlBO0cucuf8AeIYsKJIIqA7EU9YMEplFksBQqzA8s42RTeoRrn5RNxl6pfu5EVksqitAdt4VLACupOQjqu0gCbADLUlRw4EqfVxUcQGNRFFUpJDUdq0zHNs3aNEFTBJ57zqzz3embRe8njqRCufOUgB1BQqM6uas1PoRDLAYhWIqZg3Pj9cIPlLq5xFnHBvy5+FRE/syveSSCCRXhzAJ50it1zDlJ4RHjH5Vev6xkM+xPAf8lxuM3RnbLv8AcRWyYSannWv1lENksyJigFzAhDuVUcJHeYPUto9YKWjeUCVCpIZjl0dqx4VZ2GEpGKmemozq8aUkmSE1F3D7xv2YlCZctLJSGSACWBqARk7EeJMIca1ApUQkZkAJD9Wzh17GSkqMzIggcRkqvEQCZKHyHOuvX9IJLUSflv76hXXU23YGlky64QrQpIJp10PMcYYJvbAkIlgy1BzhfFnqDx1jSkUSoJBAqQpwzctRWJZ5WcRlhsY3wkMS+aWLDDrSNUtRKCaj/f8AjyY8azW4HvFImzErUz1c5Yk0wFWmJs2iFEggMDnowc/Xzj2uewwq0oDR+NWz/eJihWGo3Tk5q/XOvM6QKUm3dly1DbuwX2XNmJdmHwj1Ou8EBNaVplx1OecErSAM+dAwGlTEyJZVUpZPeBHvBtNOcDcrGHWla6L5sLtZZbNYUSlqwrQVYhhUcSiolwQC7htYR7fbcSrWlMqTiSlKt4qDOdGYuGrCaVcSlqT2aCcixDMDrTIM9c+USK2YUFsspTiehUHL5AEaP41jPjw4ub8aUlZoRGU1FHIUGVNBw1iWTYwWJYAu2eZyYNlzh7I2TV2mBSkyyU5sSN0PQPU0NeMeTdJQpmUsqY4gCEgMNCHyc+IFYp1o9CotvhhOy18TbCmYiWEkLUFFSnBDBhln0iS+9o589TKLD+Wjjx1qYyZYhgzGFOaa4sOaSkqbiAacONILFJmK3eyDVZXB+Tuc+bOIH4+LsvdLuJU3eaUYAavQ/wDUSTJa2ACWA952DDwoM+MPZtkU7BQIpk1DxIctUZvxgeZYZoKnTibUYTUAs4fdB4jieMRVUy3FvIsSDiAY5s7U88mj0jAA5xVqSKMBqE68h0g2xWHtV97AgAuXCgVAOEsO7rUx7U+IhQocJJCXIYZ6kVIyLcopz6A2kiGXLlLJwKdhvUbPQcDxzjzNsqADk3Is/CnKCZ5lpAYsEgOpksScnBq70yoYGttkwkErJBD7yXbU5aV4xlSzhmbdiCdZcTBSs2NMqGurCnwjUyyJKaOGYGpJLGp5FmEEy7NiQFGkvC7U6CoqA/DUNGS5e4a0ejAsdGHHj0eC7vUw78dhd7GhJYkAE+8/k4LjKN9mpwyS1a4hpXx8IJRKJQpSRibMuxDHOrEB3AaIZ6MNQk8SoJGZLAgigHXKNp3I2+pKlAY1NOLnrl9VjETT7wcDQekAzLRWhFNSS545hjw6iPSZ70BIfIjIE60z+UXtuWk0uB12o5+R/SMgXFO/1j9eEZGtqLuu6+/9CSVmOnyiabn/AHRkZGI/ESoMJ/4auv6wnmZDxjcZGo8MuP6E2sBK/E8IyMiodQT5PE39P8hHtHcmdVRqMgiNr8sIld0fXCGCvf8A9v5CMjIXnyVHkf2D8RP9vwhrb+7/AHJ+CoyMjiy/1H0Y2vh99iur7y/6h/jDqT+Mj+k/4mMjIcl8ACl8T+hFe3vf1fIQvs34h/vjcZA38EzMeEQ3Pnaf6Vf5Q1T3J3+z/wDlMZGRuf5i99hlce/UrNg/C8B/mYOsfvf0fONxkFny/qAlyxFN7k3+k/GC5eZ6D4CNxkMPj36GpfD77Iy39xP9S/nBFz949FfCMjIFqvyn8mTq/fUXzf8A5yfD4GJZH4A/3T/jGRkMQ+FfJEfw/RAtr739if8AGND8BX9afhGRkEfBUeCeMjIyNg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hQSERUUExQWFRUWGR0YGBcYGRcZHRoYGhocGhobHBkXHiYeGxwjGRgXHy8gIygpLCwsFR4xNTAqNSYrLCkBCQoKDgwOGg8PGiwlHyQsLCwpLC8sLy8qLCwqLDQsLCwsLzQsLCwvLCwsLCkqLCwsLCwsLCwsLCwsKiwsLCwsLP/AABEIAOEA4QMBIgACEQEDEQH/xAAcAAACAgMBAQAAAAAAAAAAAAAEBQMGAAEHAgj/xABCEAABAgMFBQUFBgUEAQUAAAABAhEAAyEEBRIxQQYiUWFxEzKBkaEUQrHB8AcjM1LR4RVicoKyU3OS8aIWFzRjwv/EABoBAAIDAQEAAAAAAAAAAAAAAAMEAAECBQb/xAA2EQACAQMDAgQEAwYHAAAAAAAAAQIDESEEEjFBURMiYfAycYGhFDPBI1KRsdHhBRU0QkNi8f/aAAwDAQACEQMRAD8AqSkOXIYvx4GkLlTjLmGpL0zPhDeZaACSo5ZM2nGE9vmpmLdNAAHf1MAp5F6V3fsMLJPW2878SdIlkW51BOIgO9XZ+msQrUya10j1LQ28Wc5nhA5ZV2Bdnlnu1raalKV4kmmKoB4xDabY4UErFKNWvSI1W6oCA8DrnpeoJU2ZyHQQSMfQLGL7G7sWoKV3lMMno/OJpe6XUslWZAJz8I8olGuA4eNc4kMogYUhlEd794knkubyRT5KlkkEpFMy3jGJlrxBImPhqxJ8okFoUkBKw+j6NEk2XUMKjwHSKcmsGXJrBq12YrI3iw0cjrE9gknGU4xhZw5NPGBfaFLfCOTddX+USyp7jCAApPrGWpbbGfMlZhdjuxRoFEgUqqjHlDWzXMZZIDzUs1T3SeUK1XisJBmB3GEMPIuOkFWO9QCFqWoUZT6sadOsZm3a6Lb6hS7tMhKnUklSSwU4Ib5tAqrUm0FIcpUEMBUYiPWCZ94ducBUwOShx0FYrF5IWJn3anmIcK0DDhFRTly7MpxTwmMikFK0CZhUnQEuTwiS77ttU1sNlmrDM5p4uoiFF12wLmFa5W+hizkAqyD5ZNF8s+0eEpxy5q2FSMJ8ClRy9YYm+sg9OhuVipXjMm2YNNkzZbZYgW/5ZGEEu+mU7E1fMx2K8L5kWiQxlqUgFlIWgMXz3gd0tkeUcfvq7kS7QtMsujNL54TkDzGUEhVcsm/CUL+oQNpVEd31P6x5VtGvQephSKGJUJ1je5mfCh2DRtBNPKMnXhOIqrPnAalsGziSXNLGmWsTczWyK6E4tcwADGRzcwMu9J2kxXmYgVMJjzFXZdkHWC1zFn8RWXExMkkk7yvMwHYN1R6ROmZmwiEHv9x8zGQJ2SoyLuSx4lqUsqAqGI4NWBZaBi6GsEWmeETFYTQvloYHW4ZiWP1WBozH+Y5ej+MAG3MVavk+QjYmYgEV5NqefKMQkBQRhcnMn5QJRUeQCpxXJMiwgVBPPmI1a5SeDMQB9axvsd4YSAwyzziGfaVBLKSC/WKV27lRu2nc1Ks5IxHj4tGSlK7QgGg/NwiOdaAllIoWqNBHmz2jDvFlPo8Es2Fak02FTZw7uJyTTIgQQlZJzBHr+4gKwzEYqJD5h6l+EWC7bvn2+aEoQkKlpdu6lINKlsyYFKNsAHHpb+QuTJNSButoNebRGLMmoYPHS7v+yhWUy1bhG8lCPe5KJqOZEDbQfY+A82zTVqUkfhKZ1ccKg1W0I8YzwbVKdrnPhOAZBNW+ukQLnokzSKqls7HU8oJu25JnbhOJKSHJxagVwmCl25CJuNctALjCGpzDc400l6lOy9SX7yUlIWlkrGND0IVxj3bpKZyQWSmYkElaVd6NX9tEgsZinmBLABikA6QHc8uXMOKXRad5iWBSM4FZxV119DOY5XAZdtxJUE9mWJZS1KrugkHln8YOVa0FakhTtU9Ose7JawkzFJKVpJokEUURvBxyYwNKmygXmJ7zggAuAdC/xyjSk5YZ2tNZ01Jdv5GrxtJNmmGWcQGiS9cshyil2sNMWPylvINFmF4yZMpRSghRJTQ94aV4UrFRM1yonMkk+MMQ4A1ss8KLnhpEeUTIwqDGh4xAoeMEAGExMhZIbSIljIR4xERCEoQ1T5R4Z3pE8tClVOkZNWnSpd+UQhnZYau0TSlZsM4hScSnOUaVaKFqDKIQftzjIV4zxMZEIW+9/s8MpE1fa4gmoDM5fKAbVcbXfKtPaJKlLYobIZZ+EDWra20LxJUsqDmFgvBYR2TnA7gc+MbkodAMVU/3WC5ZCd7JwyeBOpiGdPWl8VXLPw6RudbCZaJeQTWI7LeAQk4g4ejQGUbZWSWfLRLLsmNb1A46mPFptjpbhSAlW0rmOh3JoOZoBHX9mtlLJZEI9plpnTiAVlYxBJ/KhJpTVRrES6s2ovlnJpJCyHFOoEeVEDKvKPoabsxdtslMbPKHNAEtQ6KQx8I5d9omxCLvUJsk4pK6AKLlKmqH14iLuaeMlFkzVBQIBjp2wG0xkWVWFBM2bNIxEUoAAOgr5mOYJt5SDhOoMWbYW8pk2cJTOEqM0HhRi9NTh6VjNRNrBqC83BeJ9vtsmYZyLQ795BDoL8BmPCD7Bt/MmJUlaUS5wIZRYuMyxLUIfnTV4TJnWlUmZiSkrSd1qBvEZj1gO8rvmzLKFqSlE0LDYQ+IA1dJGbVaFlFvDHZxSWEAX1PlKtCyg4Sr71wcSXVVh/c8ILzlrWQZ6FVymDUaUERXpacNpmiYnujCQ2Evnkw0MeE2SepIMlZXLVunEe714ACCqLVkjl1I7ZsXJuqaud2SEFajUAcOJOQHEmghjbLt9nGFS0KUrvJSSQkflKhmTyhhMvJNnQZMhw7dpMPfmHgeCBokeLmEVtOKoP0dfOOkqahFt/EVulL5FrtV4SlywqzJTLQnCoSh7hNFg6mvvHMER79vlrKarBGg+cUmRPILgtxgtd4KwEpAcAF3ycsHHF9IQdN3bR0KddKG18h16yFTJi8NcIBCeR1HHnrCKZDBNtCSFZ7uEg8A36EvElplCalTACYhyFV30gOyh+ZteUOuimvIxHe0/MJlGNJVHkmJZKwBC4UjKqxNLnjJQfnEYpWIyYhAiZaaMMoiSY8lJghNmdLjPhEIRKJdvSJpgoQNA8blzGyz4x5CSx4xCBMZEvZnlGRCDeRfnZhUsoQQ6iC1awptM7EsMIkvKQUEDEFVNR1iFaVPyi2mnZmVZ+ZEtpmdnQvvBjCudaH6CGk+y9ojEVZU5wstFnCQGLxRoZ7HhPtkkqAICwS/KunMCOp3neCT3iUhOZ1UT0yaOS3FOTLnImF8KSCW4a+kdGvG0yylLbxWAU6BiAQailD6wGpLoN6aCb3Xyvf9Q+6L3wl+1ZOh/eCNp7YJlinInIxkMpFc3BwqfgzxXbXIk9ixpgUFMklw9D8XaLVs9dSFplkKC5cs49XKgSZaSDTClRUvmRyjMeUFrx8rtY55dP2UWyYxm9nZkFiTNUCpjwloc+BaLJYtmbNdc3GbRNnKKCCRLQiWUnhiJUSC1QRw1i22i1qK2Jo+Uebbdsu0IKJocEuCKFJ0IOhg04tqyEoNRkmxApC8gokKJIIfCoK/MX+Dw0ui5zaPulTKoZSlB6VZhwLPrC22XVOlDAAZiRkRn5PQ+kPLksipVlmFYKVTPNshl4wrGDvZ9B+rVWzyvka3fsHdoCgJEuaSalZxnwJ+UBW77KbJhWbK8lSh3cSlIfoajwheu9RLLA7zd0Z06QXcm3apqyjASoereDP5QzGpZ3XQSqULY6HFtoLum2acqXOSULByPoQdRzhWqb9dc/1j6D24uyTed3LWkAzJaVLlqo4KKqQ/MAhuLR86LME3XyB22wEBLKaMUKkDhXwjczvjw+ESyEgqV0P6RpK7sYt5r+gOVv5t/wCLQXYbSQR9ZQBLy9YIsaXaLpye5WJJYILSkBRA0J8oiMF3pLAmUyIfxyPwgMxmatJo2sowKj0E1jyBG4yWSFbqd42Z/CIo1EITIVBEua4UBwgKJLOa+BiEGmLpG4heNRCBJkqUo4qVNSGicWMFt8dOkXC8rqtU0FJQgZmgiqWG7VTJplZEPnyjKmn1M3umL7SqlIWzVkxb9nNjp9tWtErABLO/MWWSlzQUBJOdBwjqNzbA2SwpRjl9taAoK7YpAIIPuBROEacTG0m+C3JLLOUbMbHT7WRLShSUOQuZholk4mLtU0AfVUWlMhBloT+RITvM5wsKgZH9I6rPtYVUEeIq/WKNtTc68UyeiUpIABLkNMURiJSPdOQP5iMhmc1KUrXC0K0IyyVxNmE5RTuqJUAAKKJyAJT3q8Yvex9lCbElTFJmYjvBiwUUpochQkdYqGwspPbpnGWVYJoThqGCkqImEtvFKhk9I6Ba1LKasOBGXkKxVOm3mxrUaiF9q+ojM4TCCk5UPJQzB8XgsGF1nu1csrmqAJUrNJcYQHB5VKhWtI9yrXzpG2gCd+BiFvq0Ze6iJBapZxzasAotLZ5GJbVaUrlEHQZO3SKaLK3aBJROlzkglSueQbPh4R7/AIyZc9KkyglKyzNXEMy7CmULbPKSVKTMBKEKdBHeBNSPAmnCD7Pa5aVqYFZUwdVSK8TWFY3+FnSfwpr/ANCZt5dhJtrZLExRAORUG8yTHFpneAjo963Ba7VIK5O/gmrTOlJbGVoURiB99OFt3TgY5yuWRMKVAhQLEEEENxBqIZS2qxzm7u4TNoQeQi+bH/Z0mdJE+bNKSruywBUO2bv5COfqXSO13ReCbPZLPLA7SYEDViCRm+mZEVObiroqMbhVl+yGxFOFQmHR8RTpm4Ec32z2IXdk9IczJEx+zmUfmlTZKHqK8W6NYNrZuMgpo1RWj5Dga6xvaoptNjnS5jKKQmYk5FwagHQ5joYFCpKElc3KKaOL3uCZaFNkSnzrCkqjr167NSVXRMaWkTJae0BAq6c65l0uI5ERDEqiqPcjG1xwzAqMJrHl43FEPUeSqNktGiYhDEiJ7P3ogCokkL3hEINMEZBFI1EIXa0bUBJOFT566RWhayq1BUuqlqYDmosPUxLPucE4i2uvOGOyV1JNsQQQrswpZGeQZJ/5EQvRhHdZPkSpqpCMpVOx0S67EJEoSpYICXNfeWc1OMyT5MBDyyTxNSgmrJzPp9coUT5rADLEW9Izt+zlPrk3EvSOo1dJL6CtOs1Nt5GN521EtKlM5SCQBqQKCKXadp7RbcITLEuW7qD4yTpUhgAOWZMMrxllMorXVZB6AYSYR3XeCLPZpJW7zEg0rnzhHUT2yUVm39zq6VOqnJ4Lld200mTLmIWAhCVYUJIzdve61cwai1ylOxSSMwkuK5HxEczvG8himSisklyx1o/hSI9kr5myZImpTiCsOJxoEsPRommTcku4TVJQVzpU2ekHeDuQkeP7RQL/ALwNmnboxIX3WPNiluIPyhvP2p7Yy1JABGJRHEhLD4mF8y8u0tCd2oUcOVHLFjxpnyh+vTahusc7T1N1XbfAz2cs021IUspMqUmhKwxPJINT1y6wRNYFSU5JUzmpLDjrnEt4XwWwiiQCwHAB2hdabwRKSVqJZw7JJ3i1IujRcVukOSlmyFNoLTpwIzKVDxSA/mDEJU1eH/cF3nKJKJrFL7pSW6oJbXPzjVhs2NYByFT+niYRq0m6tl1OlSqfss9BxsS6ZdSxmqUs8lKLjoWbzhrel32W1Yk2yUheEUXVKwOSxXgGiszrvBtBVKmmXMIDlBqFJokkZVBwkHgIOt1rVuCaU4ipiQMLhIKi4fOmkP8AgJ2RzHLNzl22OznsVoMsKxS1DHLUc8B0P8ycj4HWHWzdvUqSVVUUMmjPTLPwhltrda7TKlBISClRJKiB3h5u7U6RWrkkTLLNViKWUjMF3Y+6GqRqCxrCNeG1uIzQeVItAvGYlAUlCi5qlwG6mGNvfChXc7QMpOJ30HXPygCTMmKThC04FB3q9NevjA/bTDOC+ymTxISUkBs3CjU00G6K0MLbbq6DzajJXLVfS+zu6eTkJZD8XDD1McIjsO2M2baLApNnQqYDhUoy95pZri3amowkM4ILgRyhF3KOQPkYJTi4qzFJzje9wONwyNyTfyK8oz+CTPyK8jG9y7gvFh3QtjUMv4MvLArygmVs3MPuGKckuWTxYdxMEx7lpqIey9kpxyQYnOxc4HuGMurBdUTxYdyHCeUZD3/0zM5ecaivGp/vIniR7gc+Wskh6PlFz+z66SiXNmFNVnAn+lNT5qIH9sMVbAyiontF5uzCHlnkypCESgo0FH11Jfi5MHoxk5C1Zz2WlgDvNwmWo5JVX5H64x7lntFS+AxK8iQIOmykrSpJqlQr+sJ9mVtJVjb7rEFKdnqVDzcecPX8l+q/UShSbmkupDeltMxK9EAEIBDEsCCs61OQ4dYruzdvM2TJQkBRkuFij7tNaVoYOvO1KVMmrUw3QHGqRV+GUUm6bUJZVMTMSkqJdJJSeTMKhvnHMq05VJScVxY7unmqGJPuN9ob3KUzVKQEKXugUeoIekMrgvBVnQiWAClSQCk5PhAFdOEUW8jjUFKmYqigc06xf7FbeyIJbCqWCXrTI+kbpp06kdyKryVaLimAInYp5VgEvCS6QrEKd6vNonsslSZ9mJ98qfqCVfA+kRWeyffLFSFKJy41ryPHhFgVZd6UdUKKh0KSD9co7VRbqaSONSeyvn5GXhPKCg+6Sx5c/ImAbeFFUwBjhVL3TUZvUeEHXuh5RS4D5E6GALotgVNIURvy0K/vQShXqIwpHScRnaWWDKUQFKSSBxbVPFixbOEV1WCZNC8aikBRSQKOQWYtoK05w+tliTNAfMF0kZg8QY1YgRiCi5OFSnZ3Yhz1Z4w4JtSL3NLaerHYkSk4UBh8YAt68U+Wg6BR8yB8AfOJbwvQJolideUB2Sb2trUoAsmWjhQlyc+sb4M88EW2tpMqyhadJiRXUF3HL9oqchRtaVM6FIJUFliSoDdBPR3OtItH2kv7COHapdtKH5sIWXGUIs1nUkvvLEzTeLP1DfCFJQjOrnsSpVlTp2iB3beyO7PV2a05gg1/paheLJsjfqgFrWS8xeIJAJGFmAToQSG4uCYGs1glrXgmICsBo4Bppn9Vhne06WyMSQ6cOHC6SEuQQClmoaHQwJ6NJNIxDXWabRaLntUoY5kgy3Ud/ApKaozxHOhJzj2uVZLQ6kCX2pzUGKVK5kZ9R6xzW77vTZrcbEpWKVaEuhRocRcyyrQlwUni7x5TeCpKnQSBqBo2kK1aacdjDRUaj3Phlsvu3zLOplyABosAKHgYUTNpCQ5Z9HR+0N7m22CxhmMpJzBqPKJb8uaTMlqnSRiCQ6pb5Dik/KEfBinwL19JJLdF3RVVXmuu8jJ8vQQP/F5h19BHubOlqGFMqppnkYFXJwliKiDRo7riS5Jv4pM/N8I2b8mgNjJHCIFYcLMX4/tEKqMwinTUcFvga+3L/MYyIcJjIrwv+v2CYGn/ALnKC/wVNWgnK+aYuFwXgi2yEzDhFSFIVvFKh4ahi/ONImSgogdnidzkDTON3XeRM3CcASUkjCQTQ686wfT6hyksWv6hqlWMsM9XxcJUj7lkLGRBJCuShk3hFe9uT2EyStBTMfEt2Z0h2pyYxdrNbBUAMHbJyefSKHt9aBiM2y4lmqZuEOlxSh1IyLBqco6FSq1GzCaanFz3R+wLehKrOo5Epw+JYD5RQrJJClMXYZsz+udYdzL5WqzHGFFRP5SGAwtpSjwBddi7QTJkzCJSEkKWokb5BwJThquYTUJyYOaQxpU4KT7sHXe6SsLp6AFEAuIuFntAwSXq6A39rZxW7VKQtMsyEGgShdCVGYXqakVq2FqBs6l2brnGRJQpPZqQ6TiI41yerNSB6qSTizelhJuVkP51qM1RNmZRZlrUCEhqgYmqQ5GWkQ3V2onfeVLsTVuTQfs1tBJk4bKU4FEOlQJIWQHINKKPkawJe97iXMKjhCEtibQnMOMizU5w3Qqb0+1hSupRqWtm/wCpJfVrQqid4h6vQelYrXtqyAThBQtsIpuL4+Id4uEqxImgKUQyhRKWDBtSKkxVr62fFnUuYlYKVhijUEHEg860rxgTXDOkWy7bSOyS5bSvVv0hUu8T7XaUg5S5dBxAL/5Qus1pCQiWDiUkOo/zE4j4OW8IU3fNPtS5pcdoVB8qcPIRTldqxGE2y24pqUA0xDFzP6Ratm7GvCuaQGWpxicEJAYVqzs+WsVm4LpVMnghiUrq4cMNedWpHQbcVoRiXhOH32wkDmkUUn6aMTqKMku5pRdrlb+0i1o9gwe/2qH1pU5sHy0inbMWh0TJetFp5M4V5g+kSbb3+LQZSEqxYASocCQGBOpAcQvuGkwKxBJGWIEpI1CiMoB/yYAVVeFi52VSljGjvpDKTqpIyUBqQKHoDEM22GYZYPeSpstCQfQwddlls4WlS7QlBdwEqy/ubLnDa8dlkz3myJqCv8oVunli0V1huTSOck2c62it6lXkT/pYUJbgkYh6kxLa7MpyuWrGlbrKdUuXI5s8Lr9dNsXiBCixIOYUBhI80mG10LUuWyatmB6QjON0/RsdlOUIxaArNaGUCDFxuW1HEGIDgpPMEaiKTLRiWojVRaLPsndM2fN7OWBiDneLAAQpKNzoxm9uQY2TdBTXjxBgfslqy0g28Lv7FWDtpUwgscCiQ+VFEAHwiB1IqCBVjWNSS2nDlGUVZgoChn5xAtBH6wUuYqtTWvjES34QF82QOUbrNwt1RqJcHIRkTJex937+hYrwumZJQqZNMuWA9TMSNdNSekV7ZnaRftQRJQpZmbrnPiM/d1JOgis3peUyfMK5qytTnPSuQGQHSLdsFYuzlLnqAdbJQeCRn0BP+MGclTW46dDQwctqvkulskzlJUntwkkM6EihObEn1ipBRsxEpTDCMKSMiAOeR5c4OtN9qSScbDSKXtNfuPDxxYvGB3lU+I6iUNP8BfLLbBhwjC50V3VhqpJ5h66U0isXvdIXPlSZZUmUAo9iiWorlLJdRmYmTvUAWVUCAMhWO6bwCkg5g6DN+XA8vKJryvY9kcZxlADKrkSAy05Dk78uEapzlSflN1Y060fMNLBYkWSWrspkvCSMc5YxKSoUCZbFiWJ8TnAt639uYQnCAHTiqs8VKbU5xX5+06QAQCpQDAkPhH8gO6l/zZ9IV/xFU6ZLBASkOaZqq7qPvF4jU5O8+TCqU4JRpl3uTZdE1pk91KBBACiGOYy8IcXjstImoKaoJBAOI6jVJLGE9w3ooByXNQ3w8oNtEwFQYnIV56mAQqVFLErBZUoNcK5XbPe02xpEqq5id0qAcMCwL/laLZct8Sp0vAoCtC9cT/m5wFYrvkrmrKmJKwWORZIAfjrTnFxs9yyZyR93pRQoW4v8Bzjr1aW6EXfp9DmQrqlLKKVeGySpRUuzgqCvcoSknUE5gV59YVzbktBUlCZK0qSQxpTgc8uJ0joMyUrEpBStA3UhRo+IMVB/yrIpqCDA12TiUqmdmDaEoShWQSuYAQneGQAqf2gdPU1ILbZNhqtCnLzptInuq70WWWe0KUrNXakxWoToDwBiobXXhPtKShDhCqEpPDT9TF/mrUpZlzACjChQUPeI7wPDeZoXXmpDKAoVbpSzVNUnpRnHGNUaanLdMUrV9jUehxm5bGET09okEOQxqAY6POsCVhE+WJaJiN1RLJB4E6PzPGKDtBLUlWIUJWoNr1i6bLW0T5eFYCgtJStPQfMQCrF0KniLhDNNxrU3S6vgcybMhSO9ZSCKpUEUPKpHk0DG3yJJaYwTwlLAHkR84TW/Y2VKNZQKT3VVqOvHlAZu6TLIdIbIPWO1T06qLcpKz7Hl6mrVObg4u66e2b2yu6VbWn2FQmLlg9qgkBeEB8QB77AMWrSEOyt29pMSpa1JQC+6a+Ayi22dKAQQlKgDwGnODZGzNknBSkPZ5jOyCAkc2NCPKEdZppUvMrtdfQa0f+J06j2TVuwplbHKSp5MxM5Lu1ELA5oVQ+BMP9jdllLk2uaZoTPmypkuTJTMDoSoFipslFgw0FTU0pN3XxMx4VscKmPUFod7MXlLkW1c8ABKlEMC5TiJPd8FFuEIRT6nbnJdCjrnqluhQKSlwxdwRQjzi1WVBm2aVMCd5gFgVPAK6HM9YU7aSu0vBakBRRMViD8Dm7Zawxk20ybQgCqFpbD/AC0BHIhmiwVSG+Pqb7M66x5ZneLNOsUo4sSqjJw3rCidZ0UwqGfHP9IHFweLHJ8TuQOOEZDjsEfy+cZF2p+pnxPdhLZtlZaDinrCy/dS+FycjqfSG8ycJaCAyUCrDINwhBIvPtJwHZy01Pdpk7Ugi/bSyQka1/T65QGpdSUb5Z6PSRcd05MWXneSlklmAHl+8VyfOxFx0EN7avCg8x8YVWaVDVGF2kgWpqbcs3Z0KFXL8i0ErmKUGUokO7PGgI3HVjp49TkOtN9QS2qwsdPpo9S53ZqQrhQ9ImmocNA9oQSwGZOULaiKTYejUd4rsWzZuaJmJYelPOpg28bZhAAMAbMSTLklwxJqNfpoIvkAIxa/tHCf5x3lK8M/UHum+wmepy5JASOKm9AMyeUdbu61Hs0nkKs30Y4Ii6p5ImITRXdLir0Gr1juVmlzOzQlTBQSkK4JIFW41y6R2qU9yt2PPaqeVtfck2hXLn2dcuaAxDPkyvdUDoQavC+5LUn2eWpwSE7xFBiNFHCKaMOAgK/p1SkUSBTmWzhdshacaCKEOUseH0TDiox23fJzZV6sr5wWn29AYME4N0aBLjLkDRjl0ih7SbVNMSkFmWMQNMISd4Hk/CLd7CpJcDFoDxT+RQ+ehjlO30sptsxy4UEqHQpArzcF4HVkqcbxD6VeLU83TJl+3oiaxSe6rlqGix7EYUpmTCe6x6Ny6GOdvFgua9+zxIRkoMQpzoQfQ+kLucq8ZU/3rfZnYjtpTVTtf7nTbZeCioiqkSlLkzkDPCplS5gHIt/yMc12pvBfahJGEAOAS+Zz5ZQ5kW6YtWInvAcQ4SGS4GZbWK5eS3thJ1UM66CldIZdGWk09k+Wvfv0EPFjq9XeytFP58+382wuw3mosA5f/wCwiH1hvNQO9jTzof8Ay/aK3fl2plzjhole+lueY8D8ohlT1JyUfMw5p9U6kfMr/X9LCWp0kG/L7+/6D+9bqZapsvJRdQ4KzccifKK/YbRhtKVuzGp/WGtitylHSleMFexBSsQSMROI+OcJazTRg1Knw+g5oq8lHw6ru11PK52JQUpYcBw2RGdG5QJanmrSR3pb7woGxU8nziafcoxhQSoYiAWJAqa5R0rZa5pElgEArIGMkO7VFDQPHOaOmpXKoVS1JT2ijiIAbh4caekFSbMkuUoRhycFzTiOdcoVW9SZhXMS6kqUrkQcXDVxAzNlXkCPB2heUW3ZHKqK03ct3Yo/Ij0jUIvZB/qJ/wCX7RkD/DPv9y9xW7mMsWgBCab28qqsj4CCL1m4ptMn9BD/AGP2RxTJhmEDcOAg4iFYhUgUycEEvWIb02OWhRUZstg5yUIMoOc9y7HYhVhCO25T7fMKyAkPxavnwiJCCndUGIzEdL2WutUuWJYT30lSlAs5JrmxBAAAHKIb1uiSuaSZVcIcqzPN9evKJp9bGFS1gLpT1MtpzyMh/ZdmQq2S5T7hJJ/pAJ06NBFr2GUJpCFpKVOpDYiwdgC+eRrHU/zClu2sV/BVN21clYMAWkvVqZQ+ttxKQsJKhXyHOH2zqpdmUtBm9pIUxUgoDYgA68JJ5gDoYW1eqjKN4Z9/I1ClKjLzLIruOa8hAHjyq0e9prQyGyIEXi5dl7POlqWjFLdZ7jYaV7p66RWdsdlWmBKZwJIJ3hhy4kP8IRjSk5b7Y5H46iDjbqL7gvyUsy5IlrdwzsQG1dNR+8dUtd6SZRwzJstJFSCoP5CvhHINnbunWe2SgpIwrWlJUGUGxA0IyqBHQL9saKAJAcklhmSak8TDMam3C6if4KEryuLdobWFOuWoFKsiMi/w+MRbPS8MzAC4od3IkCvwhLfyuylqKSznLQni3GAtnr0Myb2a8lA5E1arHlnSGnqnuUrcJia/w+V9ieGzqlnvizO4nSa/zDXpFK23uP2meCFhKkparEEMFJDiuZIHWGMqxJwEgANo0LNqpyUGWa7ydOKaDxYws67mmhiehen81N3ZSrRs5PQHwYhxTX0zgawjf8DD6Zeol9xRKjUqJyLVJDZwptU5JXiDOolyH1ZzF05bJKT6G4upNOMlz1G8m8VDuB28BT4wpttt7SaJgGFRbEM6ijv0byh7YAAUtk1PKK5fH481ssUbqauda8ZcdgsdHToNOPNuSyXuRNkIIIKpYcs3dyNfF25QkSY1dVrSN1dUn0cMajJs/CGsy7ky5hAHdAGb9TF0q/hXA/h3Uq7e+f6gsmeUJJY0rQPDq7pwXUPUOUnTj0rAFqcSlMCSc+SRUk8nYeMal2k9mCHBIA8oueqnUVmb/CwpyxyXmwIChiSQydCHqM+cHS5ayJpClMUMhQDlIKSQADmXeKddl7qSlAcgpKnIpQsNM6A+Bi+Wa1hMpRAfdatQWIz84CbeHY5tcxUCpJOFg+89OWXOJ1zUZMx1IL05aR6mtMtcxnOIk4ScsqOMwwprBVqusoLKToXL0bqS3r6mBSdmI6q+/HY89iOKvrxjIl9hP5T9eMZAtzAbI9vuP9gtoO3nTEYGZBL9FAMG6nPhEG2lu7M5E1AKePH0hzcUk2VMyYsEhW6ClIYJBKsSgQCCX+MVHbe9UEpWlQWCXBQo97gWJo3DhDdJbabwPSzJC7/1VMmKUEyy6hljIYu5UGbeIHxpDmxWkqldpMLKUOOQhBs+VWiclIWMShvMjuhsw/Khzi5X5IRLlgtQD0Ec+SipJJWZ1tJHa3N/IptqveZLV2iThUoFKSCxAOtIsVyWtcyWmZNW5Lh+hLZefjCBN5S07+ETJqvcUlOED3SlWfUENFm2RtXaBQV2ZLVCW4lnAyJBEXPEeDdCp+3vYre0MtSlskFRIolOdBiPoCYSWqWuW5UMINKFxk4qDwjoF/iXZ141JThUnCXDs501BpmOJit2O/JBSXwp3TuGWCl2pzcJoCI2ptcRFa9/EZd/s1UPYU81LJoW72QzipbeXmfaSEkEJFW0fLprFluK+xKsknskjfBURUBLn/qmdYr143oZU0mYipOPEAXGTNiAcjME0h+bcad0s4EYZn/EU3GJnbyiQopExFa6qzi8X2fvOgimS9rAZ6cLsFAYsit1DeW+sW7aheELV/LCUXJvzKx0KeIO5z/aS141YdAXPXQQnkpUhQUg1BcQ4nX7LUluySeZFfMMSTnWB1XmnCyZaRzqa8XMFTfYBdl62et/by8TMSDiTzGY+uMINv8A8OznKqx/jEuwt5AzlJZgU4m9PmPKPG3n4cgEarb0+UZirSYect0bspqbQeR6xrECI1g5x5IggIsN1WhwniGgTaG6Vy5ipoGJCi5Ld1R0I0FaE5x4slowJSo5M0H2q/EzEghDFmUVVCgNPrgIw073Rqcm4q3KEEmc3jnpD27wop9ONNIBtMuSo6J1OEkehDPBt23rLlSgKlR0/U6RJ3tglGed1hpPmYZUxNXUkDTJ6t40flAVumYUSm1SC46N4ViFE9S6Z4/RzodGgnaBICpYdglGHy5RtcWAq97vuR2alRwMXazP2CQXYgHzq0UCyWoYvCkdAEkizCtMKCGzbxzrwi0XLlFavi1rTaFGSGxgJKg2gfC+lWB6R4tijL7PES6g7YWDkkHPRw3lD+zWdKiSTRxmcyBWvq/OEu0UxCpyqggUFS1OGRFdOMZnFNZEtRKNkrGv4meJ8zGRB/DkflPrG4HtQt5PX+H9zpN9XYhEgpJxDC2I4nCaE7wrUjMNnkQ4jlG0s0KWQkDCl8KiN5n1blppHR9stppXZqTLbESzkluYL5nlHJpilGruTm37w5PEbdR+nmTfQt32W2J1TpzZAIB67yvgI3t/flTKSeRhtsnI9nu4ryKypfnup9A/jHN7faDMmKWrU0+UJqN5XOlKW2CigcziIuP2ZW/7+ZLPvJceGcVI2dwPqnCLR9nNhJtWIZJQXPVqdf0jVRXiDou00NftQnNLQniR6OYo9yysU9IIcVccmiy/aPaQu0IQDRKX8TT5esILsKpK8aWNGr8m5xqnixmvK7Z1LZKziYgJmEbtEBIDJAcEDQ5k+Ma2yuBPZgIUUEFwQRV/zJNC5oSaPFQse2DTE5y67yk1zo7axez9plmRLSSvESPdSeGdRR+EMuavgQjFrk5JdtnE23S0AFA7RIUCACMNVFhQPhNBSsdH23U9mmVbcJHnBuzlmk3nPNqVL3ZCgEKAw4lkFwSzlIGGnEwT9p9hlosExYASQwdzqf1aFpLzXQ9Ca2WaOGhBMZgiVuAPHwjSnFOMWUWX7PJClWkhKSolFG0AUHPrFi+0q7SLMkqSp0rDEg+9Qucq08o9/YrYMU20TNEoSgNxJxEeQEdB2osaJlknoWPcUW5gYgfMCKtm5blix84FMeIayrKCkECpqXPw+uEFSbsc6txoM/2iXQF1UuRGuoS/1WDLNJUuWQiTiAIJWMRI4DNvSGKrmSSfVuXTTo+cMJc1aEMFBKcnDtVmByqWHlFbuxFXprkrc2wlLgpKTkxBBHgYFlSmUMQLagRa7QFqJUo41ULnNgKlzmG+EeLJJGKrMXZq6ZO1HpE3AXqUm7IVXSJpmjskDEBlhoAdVcq5nlBO0cucuf8AeIYsKJIIqA7EU9YMEplFksBQqzA8s42RTeoRrn5RNxl6pfu5EVksqitAdt4VLACupOQjqu0gCbADLUlRw4EqfVxUcQGNRFFUpJDUdq0zHNs3aNEFTBJ57zqzz3embRe8njqRCufOUgB1BQqM6uas1PoRDLAYhWIqZg3Pj9cIPlLq5xFnHBvy5+FRE/syveSSCCRXhzAJ50it1zDlJ4RHjH5Vev6xkM+xPAf8lxuM3RnbLv8AcRWyYSannWv1lENksyJigFzAhDuVUcJHeYPUto9YKWjeUCVCpIZjl0dqx4VZ2GEpGKmemozq8aUkmSE1F3D7xv2YlCZctLJSGSACWBqARk7EeJMIca1ApUQkZkAJD9Wzh17GSkqMzIggcRkqvEQCZKHyHOuvX9IJLUSflv76hXXU23YGlky64QrQpIJp10PMcYYJvbAkIlgy1BzhfFnqDx1jSkUSoJBAqQpwzctRWJZ5WcRlhsY3wkMS+aWLDDrSNUtRKCaj/f8AjyY8azW4HvFImzErUz1c5Yk0wFWmJs2iFEggMDnowc/Xzj2uewwq0oDR+NWz/eJihWGo3Tk5q/XOvM6QKUm3dly1DbuwX2XNmJdmHwj1Ou8EBNaVplx1OecErSAM+dAwGlTEyJZVUpZPeBHvBtNOcDcrGHWla6L5sLtZZbNYUSlqwrQVYhhUcSiolwQC7htYR7fbcSrWlMqTiSlKt4qDOdGYuGrCaVcSlqT2aCcixDMDrTIM9c+USK2YUFsspTiehUHL5AEaP41jPjw4ub8aUlZoRGU1FHIUGVNBw1iWTYwWJYAu2eZyYNlzh7I2TV2mBSkyyU5sSN0PQPU0NeMeTdJQpmUsqY4gCEgMNCHyc+IFYp1o9CotvhhOy18TbCmYiWEkLUFFSnBDBhln0iS+9o589TKLD+Wjjx1qYyZYhgzGFOaa4sOaSkqbiAacONILFJmK3eyDVZXB+Tuc+bOIH4+LsvdLuJU3eaUYAavQ/wDUSTJa2ACWA952DDwoM+MPZtkU7BQIpk1DxIctUZvxgeZYZoKnTibUYTUAs4fdB4jieMRVUy3FvIsSDiAY5s7U88mj0jAA5xVqSKMBqE68h0g2xWHtV97AgAuXCgVAOEsO7rUx7U+IhQocJJCXIYZ6kVIyLcopz6A2kiGXLlLJwKdhvUbPQcDxzjzNsqADk3Is/CnKCZ5lpAYsEgOpksScnBq70yoYGttkwkErJBD7yXbU5aV4xlSzhmbdiCdZcTBSs2NMqGurCnwjUyyJKaOGYGpJLGp5FmEEy7NiQFGkvC7U6CoqA/DUNGS5e4a0ejAsdGHHj0eC7vUw78dhd7GhJYkAE+8/k4LjKN9mpwyS1a4hpXx8IJRKJQpSRibMuxDHOrEB3AaIZ6MNQk8SoJGZLAgigHXKNp3I2+pKlAY1NOLnrl9VjETT7wcDQekAzLRWhFNSS545hjw6iPSZ70BIfIjIE60z+UXtuWk0uB12o5+R/SMgXFO/1j9eEZGtqLuu6+/9CSVmOnyiabn/AHRkZGI/ESoMJ/4auv6wnmZDxjcZGo8MuP6E2sBK/E8IyMiodQT5PE39P8hHtHcmdVRqMgiNr8sIld0fXCGCvf8A9v5CMjIXnyVHkf2D8RP9vwhrb+7/AHJ+CoyMjiy/1H0Y2vh99iur7y/6h/jDqT+Mj+k/4mMjIcl8ACl8T+hFe3vf1fIQvs34h/vjcZA38EzMeEQ3Pnaf6Vf5Q1T3J3+z/wDlMZGRuf5i99hlce/UrNg/C8B/mYOsfvf0fONxkFny/qAlyxFN7k3+k/GC5eZ6D4CNxkMPj36GpfD77Iy39xP9S/nBFz949FfCMjIFqvyn8mTq/fUXzf8A5yfD4GJZH4A/3T/jGRkMQ+FfJEfw/RAtr739if8AGND8BX9afhGRkEfBUeCeMjIyNgz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36712"/>
            <a:ext cx="4176464" cy="487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016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4489" y="4427329"/>
            <a:ext cx="8988425" cy="2412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mt-MT" sz="4400" dirty="0" smtClean="0">
                <a:solidFill>
                  <a:srgbClr val="FF0066"/>
                </a:solidFill>
                <a:latin typeface="Comic Sans MS" pitchFamily="66" charset="0"/>
              </a:rPr>
              <a:t>L-għalliema huma importanti sabiex nitgħallmu niktbu u  naqraw u jkollna futur aħjar</a:t>
            </a:r>
            <a:r>
              <a:rPr lang="mt-MT" sz="5400" dirty="0" smtClean="0">
                <a:solidFill>
                  <a:srgbClr val="FF0066"/>
                </a:solidFill>
                <a:latin typeface="Comic Sans MS" pitchFamily="66" charset="0"/>
              </a:rPr>
              <a:t>.   </a:t>
            </a:r>
            <a:endParaRPr lang="en-GB" sz="5400" dirty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hQSERUUExQWFRUWGR0YGBcYGRcZHRoYGhocGhobHBkXHiYeGxwjGRgXHy8gIygpLCwsFR4xNTAqNSYrLCkBCQoKDgwOGg8PGiwlHyQsLCwpLC8sLy8qLCwqLDQsLCwsLzQsLCwvLCwsLCkqLCwsLCwsLCwsLCwsKiwsLCwsLP/AABEIAOEA4QMBIgACEQEDEQH/xAAcAAACAgMBAQAAAAAAAAAAAAAEBQMGAAEHAgj/xABCEAABAgMFBQUFBgUEAQUAAAABAhEAAyEEBRIxQQYiUWFxEzKBkaEUQrHB8AcjM1LR4RVicoKyU3OS8aIWFzRjwv/EABoBAAIDAQEAAAAAAAAAAAAAAAMEAAECBQb/xAA2EQACAQMDAgQEAwYHAAAAAAAAAQIDESEEEjFBURMiYfAycYGhFDPBI1KRsdHhBRU0QkNi8f/aAAwDAQACEQMRAD8AqSkOXIYvx4GkLlTjLmGpL0zPhDeZaACSo5ZM2nGE9vmpmLdNAAHf1MAp5F6V3fsMLJPW2878SdIlkW51BOIgO9XZ+msQrUya10j1LQ28Wc5nhA5ZV2Bdnlnu1raalKV4kmmKoB4xDabY4UErFKNWvSI1W6oCA8DrnpeoJU2ZyHQQSMfQLGL7G7sWoKV3lMMno/OJpe6XUslWZAJz8I8olGuA4eNc4kMogYUhlEd794knkubyRT5KlkkEpFMy3jGJlrxBImPhqxJ8okFoUkBKw+j6NEk2XUMKjwHSKcmsGXJrBq12YrI3iw0cjrE9gknGU4xhZw5NPGBfaFLfCOTddX+USyp7jCAApPrGWpbbGfMlZhdjuxRoFEgUqqjHlDWzXMZZIDzUs1T3SeUK1XisJBmB3GEMPIuOkFWO9QCFqWoUZT6sadOsZm3a6Lb6hS7tMhKnUklSSwU4Ib5tAqrUm0FIcpUEMBUYiPWCZ94ducBUwOShx0FYrF5IWJn3anmIcK0DDhFRTly7MpxTwmMikFK0CZhUnQEuTwiS77ttU1sNlmrDM5p4uoiFF12wLmFa5W+hizkAqyD5ZNF8s+0eEpxy5q2FSMJ8ClRy9YYm+sg9OhuVipXjMm2YNNkzZbZYgW/5ZGEEu+mU7E1fMx2K8L5kWiQxlqUgFlIWgMXz3gd0tkeUcfvq7kS7QtMsujNL54TkDzGUEhVcsm/CUL+oQNpVEd31P6x5VtGvQephSKGJUJ1je5mfCh2DRtBNPKMnXhOIqrPnAalsGziSXNLGmWsTczWyK6E4tcwADGRzcwMu9J2kxXmYgVMJjzFXZdkHWC1zFn8RWXExMkkk7yvMwHYN1R6ROmZmwiEHv9x8zGQJ2SoyLuSx4lqUsqAqGI4NWBZaBi6GsEWmeETFYTQvloYHW4ZiWP1WBozH+Y5ej+MAG3MVavk+QjYmYgEV5NqefKMQkBQRhcnMn5QJRUeQCpxXJMiwgVBPPmI1a5SeDMQB9axvsd4YSAwyzziGfaVBLKSC/WKV27lRu2nc1Ks5IxHj4tGSlK7QgGg/NwiOdaAllIoWqNBHmz2jDvFlPo8Es2Fak02FTZw7uJyTTIgQQlZJzBHr+4gKwzEYqJD5h6l+EWC7bvn2+aEoQkKlpdu6lINKlsyYFKNsAHHpb+QuTJNSButoNebRGLMmoYPHS7v+yhWUy1bhG8lCPe5KJqOZEDbQfY+A82zTVqUkfhKZ1ccKg1W0I8YzwbVKdrnPhOAZBNW+ukQLnokzSKqls7HU8oJu25JnbhOJKSHJxagVwmCl25CJuNctALjCGpzDc400l6lOy9SX7yUlIWlkrGND0IVxj3bpKZyQWSmYkElaVd6NX9tEgsZinmBLABikA6QHc8uXMOKXRad5iWBSM4FZxV119DOY5XAZdtxJUE9mWJZS1KrugkHln8YOVa0FakhTtU9Ose7JawkzFJKVpJokEUURvBxyYwNKmygXmJ7zggAuAdC/xyjSk5YZ2tNZ01Jdv5GrxtJNmmGWcQGiS9cshyil2sNMWPylvINFmF4yZMpRSghRJTQ94aV4UrFRM1yonMkk+MMQ4A1ss8KLnhpEeUTIwqDGh4xAoeMEAGExMhZIbSIljIR4xERCEoQ1T5R4Z3pE8tClVOkZNWnSpd+UQhnZYau0TSlZsM4hScSnOUaVaKFqDKIQftzjIV4zxMZEIW+9/s8MpE1fa4gmoDM5fKAbVcbXfKtPaJKlLYobIZZ+EDWra20LxJUsqDmFgvBYR2TnA7gc+MbkodAMVU/3WC5ZCd7JwyeBOpiGdPWl8VXLPw6RudbCZaJeQTWI7LeAQk4g4ejQGUbZWSWfLRLLsmNb1A46mPFptjpbhSAlW0rmOh3JoOZoBHX9mtlLJZEI9plpnTiAVlYxBJ/KhJpTVRrES6s2ovlnJpJCyHFOoEeVEDKvKPoabsxdtslMbPKHNAEtQ6KQx8I5d9omxCLvUJsk4pK6AKLlKmqH14iLuaeMlFkzVBQIBjp2wG0xkWVWFBM2bNIxEUoAAOgr5mOYJt5SDhOoMWbYW8pk2cJTOEqM0HhRi9NTh6VjNRNrBqC83BeJ9vtsmYZyLQ795BDoL8BmPCD7Bt/MmJUlaUS5wIZRYuMyxLUIfnTV4TJnWlUmZiSkrSd1qBvEZj1gO8rvmzLKFqSlE0LDYQ+IA1dJGbVaFlFvDHZxSWEAX1PlKtCyg4Sr71wcSXVVh/c8ILzlrWQZ6FVymDUaUERXpacNpmiYnujCQ2Evnkw0MeE2SepIMlZXLVunEe714ACCqLVkjl1I7ZsXJuqaud2SEFajUAcOJOQHEmghjbLt9nGFS0KUrvJSSQkflKhmTyhhMvJNnQZMhw7dpMPfmHgeCBokeLmEVtOKoP0dfOOkqahFt/EVulL5FrtV4SlywqzJTLQnCoSh7hNFg6mvvHMER79vlrKarBGg+cUmRPILgtxgtd4KwEpAcAF3ycsHHF9IQdN3bR0KddKG18h16yFTJi8NcIBCeR1HHnrCKZDBNtCSFZ7uEg8A36EvElplCalTACYhyFV30gOyh+ZteUOuimvIxHe0/MJlGNJVHkmJZKwBC4UjKqxNLnjJQfnEYpWIyYhAiZaaMMoiSY8lJghNmdLjPhEIRKJdvSJpgoQNA8blzGyz4x5CSx4xCBMZEvZnlGRCDeRfnZhUsoQQ6iC1awptM7EsMIkvKQUEDEFVNR1iFaVPyi2mnZmVZ+ZEtpmdnQvvBjCudaH6CGk+y9ojEVZU5wstFnCQGLxRoZ7HhPtkkqAICwS/KunMCOp3neCT3iUhOZ1UT0yaOS3FOTLnImF8KSCW4a+kdGvG0yylLbxWAU6BiAQailD6wGpLoN6aCb3Xyvf9Q+6L3wl+1ZOh/eCNp7YJlinInIxkMpFc3BwqfgzxXbXIk9ixpgUFMklw9D8XaLVs9dSFplkKC5cs49XKgSZaSDTClRUvmRyjMeUFrx8rtY55dP2UWyYxm9nZkFiTNUCpjwloc+BaLJYtmbNdc3GbRNnKKCCRLQiWUnhiJUSC1QRw1i22i1qK2Jo+Uebbdsu0IKJocEuCKFJ0IOhg04tqyEoNRkmxApC8gokKJIIfCoK/MX+Dw0ui5zaPulTKoZSlB6VZhwLPrC22XVOlDAAZiRkRn5PQ+kPLksipVlmFYKVTPNshl4wrGDvZ9B+rVWzyvka3fsHdoCgJEuaSalZxnwJ+UBW77KbJhWbK8lSh3cSlIfoajwheu9RLLA7zd0Z06QXcm3apqyjASoereDP5QzGpZ3XQSqULY6HFtoLum2acqXOSULByPoQdRzhWqb9dc/1j6D24uyTed3LWkAzJaVLlqo4KKqQ/MAhuLR86LME3XyB22wEBLKaMUKkDhXwjczvjw+ESyEgqV0P6RpK7sYt5r+gOVv5t/wCLQXYbSQR9ZQBLy9YIsaXaLpye5WJJYILSkBRA0J8oiMF3pLAmUyIfxyPwgMxmatJo2sowKj0E1jyBG4yWSFbqd42Z/CIo1EITIVBEua4UBwgKJLOa+BiEGmLpG4heNRCBJkqUo4qVNSGicWMFt8dOkXC8rqtU0FJQgZmgiqWG7VTJplZEPnyjKmn1M3umL7SqlIWzVkxb9nNjp9tWtErABLO/MWWSlzQUBJOdBwjqNzbA2SwpRjl9taAoK7YpAIIPuBROEacTG0m+C3JLLOUbMbHT7WRLShSUOQuZholk4mLtU0AfVUWlMhBloT+RITvM5wsKgZH9I6rPtYVUEeIq/WKNtTc68UyeiUpIABLkNMURiJSPdOQP5iMhmc1KUrXC0K0IyyVxNmE5RTuqJUAAKKJyAJT3q8Yvex9lCbElTFJmYjvBiwUUpochQkdYqGwspPbpnGWVYJoThqGCkqImEtvFKhk9I6Ba1LKasOBGXkKxVOm3mxrUaiF9q+ojM4TCCk5UPJQzB8XgsGF1nu1csrmqAJUrNJcYQHB5VKhWtI9yrXzpG2gCd+BiFvq0Ze6iJBapZxzasAotLZ5GJbVaUrlEHQZO3SKaLK3aBJROlzkglSueQbPh4R7/AIyZc9KkyglKyzNXEMy7CmULbPKSVKTMBKEKdBHeBNSPAmnCD7Pa5aVqYFZUwdVSK8TWFY3+FnSfwpr/ANCZt5dhJtrZLExRAORUG8yTHFpneAjo963Ba7VIK5O/gmrTOlJbGVoURiB99OFt3TgY5yuWRMKVAhQLEEEENxBqIZS2qxzm7u4TNoQeQi+bH/Z0mdJE+bNKSruywBUO2bv5COfqXSO13ReCbPZLPLA7SYEDViCRm+mZEVObiroqMbhVl+yGxFOFQmHR8RTpm4Ec32z2IXdk9IczJEx+zmUfmlTZKHqK8W6NYNrZuMgpo1RWj5Dga6xvaoptNjnS5jKKQmYk5FwagHQ5joYFCpKElc3KKaOL3uCZaFNkSnzrCkqjr167NSVXRMaWkTJae0BAq6c65l0uI5ERDEqiqPcjG1xwzAqMJrHl43FEPUeSqNktGiYhDEiJ7P3ogCokkL3hEINMEZBFI1EIXa0bUBJOFT566RWhayq1BUuqlqYDmosPUxLPucE4i2uvOGOyV1JNsQQQrswpZGeQZJ/5EQvRhHdZPkSpqpCMpVOx0S67EJEoSpYICXNfeWc1OMyT5MBDyyTxNSgmrJzPp9coUT5rADLEW9Izt+zlPrk3EvSOo1dJL6CtOs1Nt5GN521EtKlM5SCQBqQKCKXadp7RbcITLEuW7qD4yTpUhgAOWZMMrxllMorXVZB6AYSYR3XeCLPZpJW7zEg0rnzhHUT2yUVm39zq6VOqnJ4Lld200mTLmIWAhCVYUJIzdve61cwai1ylOxSSMwkuK5HxEczvG8himSisklyx1o/hSI9kr5myZImpTiCsOJxoEsPRommTcku4TVJQVzpU2ekHeDuQkeP7RQL/ALwNmnboxIX3WPNiluIPyhvP2p7Yy1JABGJRHEhLD4mF8y8u0tCd2oUcOVHLFjxpnyh+vTahusc7T1N1XbfAz2cs021IUspMqUmhKwxPJINT1y6wRNYFSU5JUzmpLDjrnEt4XwWwiiQCwHAB2hdabwRKSVqJZw7JJ3i1IujRcVukOSlmyFNoLTpwIzKVDxSA/mDEJU1eH/cF3nKJKJrFL7pSW6oJbXPzjVhs2NYByFT+niYRq0m6tl1OlSqfss9BxsS6ZdSxmqUs8lKLjoWbzhrel32W1Yk2yUheEUXVKwOSxXgGiszrvBtBVKmmXMIDlBqFJokkZVBwkHgIOt1rVuCaU4ipiQMLhIKi4fOmkP8AgJ2RzHLNzl22OznsVoMsKxS1DHLUc8B0P8ycj4HWHWzdvUqSVVUUMmjPTLPwhltrda7TKlBISClRJKiB3h5u7U6RWrkkTLLNViKWUjMF3Y+6GqRqCxrCNeG1uIzQeVItAvGYlAUlCi5qlwG6mGNvfChXc7QMpOJ30HXPygCTMmKThC04FB3q9NevjA/bTDOC+ymTxISUkBs3CjU00G6K0MLbbq6DzajJXLVfS+zu6eTkJZD8XDD1McIjsO2M2baLApNnQqYDhUoy95pZri3amowkM4ILgRyhF3KOQPkYJTi4qzFJzje9wONwyNyTfyK8oz+CTPyK8jG9y7gvFh3QtjUMv4MvLArygmVs3MPuGKckuWTxYdxMEx7lpqIey9kpxyQYnOxc4HuGMurBdUTxYdyHCeUZD3/0zM5ecaivGp/vIniR7gc+Wskh6PlFz+z66SiXNmFNVnAn+lNT5qIH9sMVbAyiontF5uzCHlnkypCESgo0FH11Jfi5MHoxk5C1Zz2WlgDvNwmWo5JVX5H64x7lntFS+AxK8iQIOmykrSpJqlQr+sJ9mVtJVjb7rEFKdnqVDzcecPX8l+q/UShSbmkupDeltMxK9EAEIBDEsCCs61OQ4dYruzdvM2TJQkBRkuFij7tNaVoYOvO1KVMmrUw3QHGqRV+GUUm6bUJZVMTMSkqJdJJSeTMKhvnHMq05VJScVxY7unmqGJPuN9ob3KUzVKQEKXugUeoIekMrgvBVnQiWAClSQCk5PhAFdOEUW8jjUFKmYqigc06xf7FbeyIJbCqWCXrTI+kbpp06kdyKryVaLimAInYp5VgEvCS6QrEKd6vNonsslSZ9mJ98qfqCVfA+kRWeyffLFSFKJy41ryPHhFgVZd6UdUKKh0KSD9co7VRbqaSONSeyvn5GXhPKCg+6Sx5c/ImAbeFFUwBjhVL3TUZvUeEHXuh5RS4D5E6GALotgVNIURvy0K/vQShXqIwpHScRnaWWDKUQFKSSBxbVPFixbOEV1WCZNC8aikBRSQKOQWYtoK05w+tliTNAfMF0kZg8QY1YgRiCi5OFSnZ3Yhz1Z4w4JtSL3NLaerHYkSk4UBh8YAt68U+Wg6BR8yB8AfOJbwvQJolideUB2Sb2trUoAsmWjhQlyc+sb4M88EW2tpMqyhadJiRXUF3HL9oqchRtaVM6FIJUFliSoDdBPR3OtItH2kv7COHapdtKH5sIWXGUIs1nUkvvLEzTeLP1DfCFJQjOrnsSpVlTp2iB3beyO7PV2a05gg1/paheLJsjfqgFrWS8xeIJAJGFmAToQSG4uCYGs1glrXgmICsBo4Bppn9Vhne06WyMSQ6cOHC6SEuQQClmoaHQwJ6NJNIxDXWabRaLntUoY5kgy3Ud/ApKaozxHOhJzj2uVZLQ6kCX2pzUGKVK5kZ9R6xzW77vTZrcbEpWKVaEuhRocRcyyrQlwUni7x5TeCpKnQSBqBo2kK1aacdjDRUaj3Phlsvu3zLOplyABosAKHgYUTNpCQ5Z9HR+0N7m22CxhmMpJzBqPKJb8uaTMlqnSRiCQ6pb5Dik/KEfBinwL19JJLdF3RVVXmuu8jJ8vQQP/F5h19BHubOlqGFMqppnkYFXJwliKiDRo7riS5Jv4pM/N8I2b8mgNjJHCIFYcLMX4/tEKqMwinTUcFvga+3L/MYyIcJjIrwv+v2CYGn/ALnKC/wVNWgnK+aYuFwXgi2yEzDhFSFIVvFKh4ahi/ONImSgogdnidzkDTON3XeRM3CcASUkjCQTQ686wfT6hyksWv6hqlWMsM9XxcJUj7lkLGRBJCuShk3hFe9uT2EyStBTMfEt2Z0h2pyYxdrNbBUAMHbJyefSKHt9aBiM2y4lmqZuEOlxSh1IyLBqco6FSq1GzCaanFz3R+wLehKrOo5Epw+JYD5RQrJJClMXYZsz+udYdzL5WqzHGFFRP5SGAwtpSjwBddi7QTJkzCJSEkKWokb5BwJThquYTUJyYOaQxpU4KT7sHXe6SsLp6AFEAuIuFntAwSXq6A39rZxW7VKQtMsyEGgShdCVGYXqakVq2FqBs6l2brnGRJQpPZqQ6TiI41yerNSB6qSTizelhJuVkP51qM1RNmZRZlrUCEhqgYmqQ5GWkQ3V2onfeVLsTVuTQfs1tBJk4bKU4FEOlQJIWQHINKKPkawJe97iXMKjhCEtibQnMOMizU5w3Qqb0+1hSupRqWtm/wCpJfVrQqid4h6vQelYrXtqyAThBQtsIpuL4+Id4uEqxImgKUQyhRKWDBtSKkxVr62fFnUuYlYKVhijUEHEg860rxgTXDOkWy7bSOyS5bSvVv0hUu8T7XaUg5S5dBxAL/5Qus1pCQiWDiUkOo/zE4j4OW8IU3fNPtS5pcdoVB8qcPIRTldqxGE2y24pqUA0xDFzP6Ratm7GvCuaQGWpxicEJAYVqzs+WsVm4LpVMnghiUrq4cMNedWpHQbcVoRiXhOH32wkDmkUUn6aMTqKMku5pRdrlb+0i1o9gwe/2qH1pU5sHy0inbMWh0TJetFp5M4V5g+kSbb3+LQZSEqxYASocCQGBOpAcQvuGkwKxBJGWIEpI1CiMoB/yYAVVeFi52VSljGjvpDKTqpIyUBqQKHoDEM22GYZYPeSpstCQfQwddlls4WlS7QlBdwEqy/ubLnDa8dlkz3myJqCv8oVunli0V1huTSOck2c62it6lXkT/pYUJbgkYh6kxLa7MpyuWrGlbrKdUuXI5s8Lr9dNsXiBCixIOYUBhI80mG10LUuWyatmB6QjON0/RsdlOUIxaArNaGUCDFxuW1HEGIDgpPMEaiKTLRiWojVRaLPsndM2fN7OWBiDneLAAQpKNzoxm9uQY2TdBTXjxBgfslqy0g28Lv7FWDtpUwgscCiQ+VFEAHwiB1IqCBVjWNSS2nDlGUVZgoChn5xAtBH6wUuYqtTWvjES34QF82QOUbrNwt1RqJcHIRkTJex937+hYrwumZJQqZNMuWA9TMSNdNSekV7ZnaRftQRJQpZmbrnPiM/d1JOgis3peUyfMK5qytTnPSuQGQHSLdsFYuzlLnqAdbJQeCRn0BP+MGclTW46dDQwctqvkulskzlJUntwkkM6EihObEn1ipBRsxEpTDCMKSMiAOeR5c4OtN9qSScbDSKXtNfuPDxxYvGB3lU+I6iUNP8BfLLbBhwjC50V3VhqpJ5h66U0isXvdIXPlSZZUmUAo9iiWorlLJdRmYmTvUAWVUCAMhWO6bwCkg5g6DN+XA8vKJryvY9kcZxlADKrkSAy05Dk78uEapzlSflN1Y060fMNLBYkWSWrspkvCSMc5YxKSoUCZbFiWJ8TnAt639uYQnCAHTiqs8VKbU5xX5+06QAQCpQDAkPhH8gO6l/zZ9IV/xFU6ZLBASkOaZqq7qPvF4jU5O8+TCqU4JRpl3uTZdE1pk91KBBACiGOYy8IcXjstImoKaoJBAOI6jVJLGE9w3ooByXNQ3w8oNtEwFQYnIV56mAQqVFLErBZUoNcK5XbPe02xpEqq5id0qAcMCwL/laLZct8Sp0vAoCtC9cT/m5wFYrvkrmrKmJKwWORZIAfjrTnFxs9yyZyR93pRQoW4v8Bzjr1aW6EXfp9DmQrqlLKKVeGySpRUuzgqCvcoSknUE5gV59YVzbktBUlCZK0qSQxpTgc8uJ0joMyUrEpBStA3UhRo+IMVB/yrIpqCDA12TiUqmdmDaEoShWQSuYAQneGQAqf2gdPU1ILbZNhqtCnLzptInuq70WWWe0KUrNXakxWoToDwBiobXXhPtKShDhCqEpPDT9TF/mrUpZlzACjChQUPeI7wPDeZoXXmpDKAoVbpSzVNUnpRnHGNUaanLdMUrV9jUehxm5bGET09okEOQxqAY6POsCVhE+WJaJiN1RLJB4E6PzPGKDtBLUlWIUJWoNr1i6bLW0T5eFYCgtJStPQfMQCrF0KniLhDNNxrU3S6vgcybMhSO9ZSCKpUEUPKpHk0DG3yJJaYwTwlLAHkR84TW/Y2VKNZQKT3VVqOvHlAZu6TLIdIbIPWO1T06qLcpKz7Hl6mrVObg4u66e2b2yu6VbWn2FQmLlg9qgkBeEB8QB77AMWrSEOyt29pMSpa1JQC+6a+Ayi22dKAQQlKgDwGnODZGzNknBSkPZ5jOyCAkc2NCPKEdZppUvMrtdfQa0f+J06j2TVuwplbHKSp5MxM5Lu1ELA5oVQ+BMP9jdllLk2uaZoTPmypkuTJTMDoSoFipslFgw0FTU0pN3XxMx4VscKmPUFod7MXlLkW1c8ABKlEMC5TiJPd8FFuEIRT6nbnJdCjrnqluhQKSlwxdwRQjzi1WVBm2aVMCd5gFgVPAK6HM9YU7aSu0vBakBRRMViD8Dm7Zawxk20ybQgCqFpbD/AC0BHIhmiwVSG+Pqb7M66x5ZneLNOsUo4sSqjJw3rCidZ0UwqGfHP9IHFweLHJ8TuQOOEZDjsEfy+cZF2p+pnxPdhLZtlZaDinrCy/dS+FycjqfSG8ycJaCAyUCrDINwhBIvPtJwHZy01Pdpk7Ugi/bSyQka1/T65QGpdSUb5Z6PSRcd05MWXneSlklmAHl+8VyfOxFx0EN7avCg8x8YVWaVDVGF2kgWpqbcs3Z0KFXL8i0ErmKUGUokO7PGgI3HVjp49TkOtN9QS2qwsdPpo9S53ZqQrhQ9ImmocNA9oQSwGZOULaiKTYejUd4rsWzZuaJmJYelPOpg28bZhAAMAbMSTLklwxJqNfpoIvkAIxa/tHCf5x3lK8M/UHum+wmepy5JASOKm9AMyeUdbu61Hs0nkKs30Y4Ii6p5ImITRXdLir0Gr1juVmlzOzQlTBQSkK4JIFW41y6R2qU9yt2PPaqeVtfck2hXLn2dcuaAxDPkyvdUDoQavC+5LUn2eWpwSE7xFBiNFHCKaMOAgK/p1SkUSBTmWzhdshacaCKEOUseH0TDiox23fJzZV6sr5wWn29AYME4N0aBLjLkDRjl0ih7SbVNMSkFmWMQNMISd4Hk/CLd7CpJcDFoDxT+RQ+ehjlO30sptsxy4UEqHQpArzcF4HVkqcbxD6VeLU83TJl+3oiaxSe6rlqGix7EYUpmTCe6x6Ny6GOdvFgua9+zxIRkoMQpzoQfQ+kLucq8ZU/3rfZnYjtpTVTtf7nTbZeCioiqkSlLkzkDPCplS5gHIt/yMc12pvBfahJGEAOAS+Zz5ZQ5kW6YtWInvAcQ4SGS4GZbWK5eS3thJ1UM66CldIZdGWk09k+Wvfv0EPFjq9XeytFP58+382wuw3mosA5f/wCwiH1hvNQO9jTzof8Ay/aK3fl2plzjhole+lueY8D8ohlT1JyUfMw5p9U6kfMr/X9LCWp0kG/L7+/6D+9bqZapsvJRdQ4KzccifKK/YbRhtKVuzGp/WGtitylHSleMFexBSsQSMROI+OcJazTRg1Knw+g5oq8lHw6ru11PK52JQUpYcBw2RGdG5QJanmrSR3pb7woGxU8nziafcoxhQSoYiAWJAqa5R0rZa5pElgEArIGMkO7VFDQPHOaOmpXKoVS1JT2ijiIAbh4caekFSbMkuUoRhycFzTiOdcoVW9SZhXMS6kqUrkQcXDVxAzNlXkCPB2heUW3ZHKqK03ct3Yo/Ij0jUIvZB/qJ/wCX7RkD/DPv9y9xW7mMsWgBCab28qqsj4CCL1m4ptMn9BD/AGP2RxTJhmEDcOAg4iFYhUgUycEEvWIb02OWhRUZstg5yUIMoOc9y7HYhVhCO25T7fMKyAkPxavnwiJCCndUGIzEdL2WutUuWJYT30lSlAs5JrmxBAAAHKIb1uiSuaSZVcIcqzPN9evKJp9bGFS1gLpT1MtpzyMh/ZdmQq2S5T7hJJ/pAJ06NBFr2GUJpCFpKVOpDYiwdgC+eRrHU/zClu2sV/BVN21clYMAWkvVqZQ+ttxKQsJKhXyHOH2zqpdmUtBm9pIUxUgoDYgA68JJ5gDoYW1eqjKN4Z9/I1ClKjLzLIruOa8hAHjyq0e9prQyGyIEXi5dl7POlqWjFLdZ7jYaV7p66RWdsdlWmBKZwJIJ3hhy4kP8IRjSk5b7Y5H46iDjbqL7gvyUsy5IlrdwzsQG1dNR+8dUtd6SZRwzJstJFSCoP5CvhHINnbunWe2SgpIwrWlJUGUGxA0IyqBHQL9saKAJAcklhmSak8TDMam3C6if4KEryuLdobWFOuWoFKsiMi/w+MRbPS8MzAC4od3IkCvwhLfyuylqKSznLQni3GAtnr0Myb2a8lA5E1arHlnSGnqnuUrcJia/w+V9ieGzqlnvizO4nSa/zDXpFK23uP2meCFhKkparEEMFJDiuZIHWGMqxJwEgANo0LNqpyUGWa7ydOKaDxYws67mmhiehen81N3ZSrRs5PQHwYhxTX0zgawjf8DD6Zeol9xRKjUqJyLVJDZwptU5JXiDOolyH1ZzF05bJKT6G4upNOMlz1G8m8VDuB28BT4wpttt7SaJgGFRbEM6ijv0byh7YAAUtk1PKK5fH481ssUbqauda8ZcdgsdHToNOPNuSyXuRNkIIIKpYcs3dyNfF25QkSY1dVrSN1dUn0cMajJs/CGsy7ky5hAHdAGb9TF0q/hXA/h3Uq7e+f6gsmeUJJY0rQPDq7pwXUPUOUnTj0rAFqcSlMCSc+SRUk8nYeMal2k9mCHBIA8oueqnUVmb/CwpyxyXmwIChiSQydCHqM+cHS5ayJpClMUMhQDlIKSQADmXeKddl7qSlAcgpKnIpQsNM6A+Bi+Wa1hMpRAfdatQWIz84CbeHY5tcxUCpJOFg+89OWXOJ1zUZMx1IL05aR6mtMtcxnOIk4ScsqOMwwprBVqusoLKToXL0bqS3r6mBSdmI6q+/HY89iOKvrxjIl9hP5T9eMZAtzAbI9vuP9gtoO3nTEYGZBL9FAMG6nPhEG2lu7M5E1AKePH0hzcUk2VMyYsEhW6ClIYJBKsSgQCCX+MVHbe9UEpWlQWCXBQo97gWJo3DhDdJbabwPSzJC7/1VMmKUEyy6hljIYu5UGbeIHxpDmxWkqldpMLKUOOQhBs+VWiclIWMShvMjuhsw/Khzi5X5IRLlgtQD0Ec+SipJJWZ1tJHa3N/IptqveZLV2iThUoFKSCxAOtIsVyWtcyWmZNW5Lh+hLZefjCBN5S07+ETJqvcUlOED3SlWfUENFm2RtXaBQV2ZLVCW4lnAyJBEXPEeDdCp+3vYre0MtSlskFRIolOdBiPoCYSWqWuW5UMINKFxk4qDwjoF/iXZ141JThUnCXDs501BpmOJit2O/JBSXwp3TuGWCl2pzcJoCI2ptcRFa9/EZd/s1UPYU81LJoW72QzipbeXmfaSEkEJFW0fLprFluK+xKsknskjfBURUBLn/qmdYr143oZU0mYipOPEAXGTNiAcjME0h+bcad0s4EYZn/EU3GJnbyiQopExFa6qzi8X2fvOgimS9rAZ6cLsFAYsit1DeW+sW7aheELV/LCUXJvzKx0KeIO5z/aS141YdAXPXQQnkpUhQUg1BcQ4nX7LUluySeZFfMMSTnWB1XmnCyZaRzqa8XMFTfYBdl62et/by8TMSDiTzGY+uMINv8A8OznKqx/jEuwt5AzlJZgU4m9PmPKPG3n4cgEarb0+UZirSYect0bspqbQeR6xrECI1g5x5IggIsN1WhwniGgTaG6Vy5ipoGJCi5Ld1R0I0FaE5x4slowJSo5M0H2q/EzEghDFmUVVCgNPrgIw073Rqcm4q3KEEmc3jnpD27wop9ONNIBtMuSo6J1OEkehDPBt23rLlSgKlR0/U6RJ3tglGed1hpPmYZUxNXUkDTJ6t40flAVumYUSm1SC46N4ViFE9S6Z4/RzodGgnaBICpYdglGHy5RtcWAq97vuR2alRwMXazP2CQXYgHzq0UCyWoYvCkdAEkizCtMKCGzbxzrwi0XLlFavi1rTaFGSGxgJKg2gfC+lWB6R4tijL7PES6g7YWDkkHPRw3lD+zWdKiSTRxmcyBWvq/OEu0UxCpyqggUFS1OGRFdOMZnFNZEtRKNkrGv4meJ8zGRB/DkflPrG4HtQt5PX+H9zpN9XYhEgpJxDC2I4nCaE7wrUjMNnkQ4jlG0s0KWQkDCl8KiN5n1blppHR9stppXZqTLbESzkluYL5nlHJpilGruTm37w5PEbdR+nmTfQt32W2J1TpzZAIB67yvgI3t/flTKSeRhtsnI9nu4ryKypfnup9A/jHN7faDMmKWrU0+UJqN5XOlKW2CigcziIuP2ZW/7+ZLPvJceGcVI2dwPqnCLR9nNhJtWIZJQXPVqdf0jVRXiDou00NftQnNLQniR6OYo9yysU9IIcVccmiy/aPaQu0IQDRKX8TT5esILsKpK8aWNGr8m5xqnixmvK7Z1LZKziYgJmEbtEBIDJAcEDQ5k+Ma2yuBPZgIUUEFwQRV/zJNC5oSaPFQse2DTE5y67yk1zo7axez9plmRLSSvESPdSeGdRR+EMuavgQjFrk5JdtnE23S0AFA7RIUCACMNVFhQPhNBSsdH23U9mmVbcJHnBuzlmk3nPNqVL3ZCgEKAw4lkFwSzlIGGnEwT9p9hlosExYASQwdzqf1aFpLzXQ9Ca2WaOGhBMZgiVuAPHwjSnFOMWUWX7PJClWkhKSolFG0AUHPrFi+0q7SLMkqSp0rDEg+9Qucq08o9/YrYMU20TNEoSgNxJxEeQEdB2osaJlknoWPcUW5gYgfMCKtm5blix84FMeIayrKCkECpqXPw+uEFSbsc6txoM/2iXQF1UuRGuoS/1WDLNJUuWQiTiAIJWMRI4DNvSGKrmSSfVuXTTo+cMJc1aEMFBKcnDtVmByqWHlFbuxFXprkrc2wlLgpKTkxBBHgYFlSmUMQLagRa7QFqJUo41ULnNgKlzmG+EeLJJGKrMXZq6ZO1HpE3AXqUm7IVXSJpmjskDEBlhoAdVcq5nlBO0cucuf8AeIYsKJIIqA7EU9YMEplFksBQqzA8s42RTeoRrn5RNxl6pfu5EVksqitAdt4VLACupOQjqu0gCbADLUlRw4EqfVxUcQGNRFFUpJDUdq0zHNs3aNEFTBJ57zqzz3embRe8njqRCufOUgB1BQqM6uas1PoRDLAYhWIqZg3Pj9cIPlLq5xFnHBvy5+FRE/syveSSCCRXhzAJ50it1zDlJ4RHjH5Vev6xkM+xPAf8lxuM3RnbLv8AcRWyYSannWv1lENksyJigFzAhDuVUcJHeYPUto9YKWjeUCVCpIZjl0dqx4VZ2GEpGKmemozq8aUkmSE1F3D7xv2YlCZctLJSGSACWBqARk7EeJMIca1ApUQkZkAJD9Wzh17GSkqMzIggcRkqvEQCZKHyHOuvX9IJLUSflv76hXXU23YGlky64QrQpIJp10PMcYYJvbAkIlgy1BzhfFnqDx1jSkUSoJBAqQpwzctRWJZ5WcRlhsY3wkMS+aWLDDrSNUtRKCaj/f8AjyY8azW4HvFImzErUz1c5Yk0wFWmJs2iFEggMDnowc/Xzj2uewwq0oDR+NWz/eJihWGo3Tk5q/XOvM6QKUm3dly1DbuwX2XNmJdmHwj1Ou8EBNaVplx1OecErSAM+dAwGlTEyJZVUpZPeBHvBtNOcDcrGHWla6L5sLtZZbNYUSlqwrQVYhhUcSiolwQC7htYR7fbcSrWlMqTiSlKt4qDOdGYuGrCaVcSlqT2aCcixDMDrTIM9c+USK2YUFsspTiehUHL5AEaP41jPjw4ub8aUlZoRGU1FHIUGVNBw1iWTYwWJYAu2eZyYNlzh7I2TV2mBSkyyU5sSN0PQPU0NeMeTdJQpmUsqY4gCEgMNCHyc+IFYp1o9CotvhhOy18TbCmYiWEkLUFFSnBDBhln0iS+9o589TKLD+Wjjx1qYyZYhgzGFOaa4sOaSkqbiAacONILFJmK3eyDVZXB+Tuc+bOIH4+LsvdLuJU3eaUYAavQ/wDUSTJa2ACWA952DDwoM+MPZtkU7BQIpk1DxIctUZvxgeZYZoKnTibUYTUAs4fdB4jieMRVUy3FvIsSDiAY5s7U88mj0jAA5xVqSKMBqE68h0g2xWHtV97AgAuXCgVAOEsO7rUx7U+IhQocJJCXIYZ6kVIyLcopz6A2kiGXLlLJwKdhvUbPQcDxzjzNsqADk3Is/CnKCZ5lpAYsEgOpksScnBq70yoYGttkwkErJBD7yXbU5aV4xlSzhmbdiCdZcTBSs2NMqGurCnwjUyyJKaOGYGpJLGp5FmEEy7NiQFGkvC7U6CoqA/DUNGS5e4a0ejAsdGHHj0eC7vUw78dhd7GhJYkAE+8/k4LjKN9mpwyS1a4hpXx8IJRKJQpSRibMuxDHOrEB3AaIZ6MNQk8SoJGZLAgigHXKNp3I2+pKlAY1NOLnrl9VjETT7wcDQekAzLRWhFNSS545hjw6iPSZ70BIfIjIE60z+UXtuWk0uB12o5+R/SMgXFO/1j9eEZGtqLuu6+/9CSVmOnyiabn/AHRkZGI/ESoMJ/4auv6wnmZDxjcZGo8MuP6E2sBK/E8IyMiodQT5PE39P8hHtHcmdVRqMgiNr8sIld0fXCGCvf8A9v5CMjIXnyVHkf2D8RP9vwhrb+7/AHJ+CoyMjiy/1H0Y2vh99iur7y/6h/jDqT+Mj+k/4mMjIcl8ACl8T+hFe3vf1fIQvs34h/vjcZA38EzMeEQ3Pnaf6Vf5Q1T3J3+z/wDlMZGRuf5i99hlce/UrNg/C8B/mYOsfvf0fONxkFny/qAlyxFN7k3+k/GC5eZ6D4CNxkMPj36GpfD77Iy39xP9S/nBFz949FfCMjIFqvyn8mTq/fUXzf8A5yfD4GJZH4A/3T/jGRkMQ+FfJEfw/RAtr739if8AGND8BX9afhGRkEfBUeCeMjIyNg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hQSERUUExQWFRUWGR0YGBcYGRcZHRoYGhocGhobHBkXHiYeGxwjGRgXHy8gIygpLCwsFR4xNTAqNSYrLCkBCQoKDgwOGg8PGiwlHyQsLCwpLC8sLy8qLCwqLDQsLCwsLzQsLCwvLCwsLCkqLCwsLCwsLCwsLCwsKiwsLCwsLP/AABEIAOEA4QMBIgACEQEDEQH/xAAcAAACAgMBAQAAAAAAAAAAAAAEBQMGAAEHAgj/xABCEAABAgMFBQUFBgUEAQUAAAABAhEAAyEEBRIxQQYiUWFxEzKBkaEUQrHB8AcjM1LR4RVicoKyU3OS8aIWFzRjwv/EABoBAAIDAQEAAAAAAAAAAAAAAAMEAAECBQb/xAA2EQACAQMDAgQEAwYHAAAAAAAAAQIDESEEEjFBURMiYfAycYGhFDPBI1KRsdHhBRU0QkNi8f/aAAwDAQACEQMRAD8AqSkOXIYvx4GkLlTjLmGpL0zPhDeZaACSo5ZM2nGE9vmpmLdNAAHf1MAp5F6V3fsMLJPW2878SdIlkW51BOIgO9XZ+msQrUya10j1LQ28Wc5nhA5ZV2Bdnlnu1raalKV4kmmKoB4xDabY4UErFKNWvSI1W6oCA8DrnpeoJU2ZyHQQSMfQLGL7G7sWoKV3lMMno/OJpe6XUslWZAJz8I8olGuA4eNc4kMogYUhlEd794knkubyRT5KlkkEpFMy3jGJlrxBImPhqxJ8okFoUkBKw+j6NEk2XUMKjwHSKcmsGXJrBq12YrI3iw0cjrE9gknGU4xhZw5NPGBfaFLfCOTddX+USyp7jCAApPrGWpbbGfMlZhdjuxRoFEgUqqjHlDWzXMZZIDzUs1T3SeUK1XisJBmB3GEMPIuOkFWO9QCFqWoUZT6sadOsZm3a6Lb6hS7tMhKnUklSSwU4Ib5tAqrUm0FIcpUEMBUYiPWCZ94ducBUwOShx0FYrF5IWJn3anmIcK0DDhFRTly7MpxTwmMikFK0CZhUnQEuTwiS77ttU1sNlmrDM5p4uoiFF12wLmFa5W+hizkAqyD5ZNF8s+0eEpxy5q2FSMJ8ClRy9YYm+sg9OhuVipXjMm2YNNkzZbZYgW/5ZGEEu+mU7E1fMx2K8L5kWiQxlqUgFlIWgMXz3gd0tkeUcfvq7kS7QtMsujNL54TkDzGUEhVcsm/CUL+oQNpVEd31P6x5VtGvQephSKGJUJ1je5mfCh2DRtBNPKMnXhOIqrPnAalsGziSXNLGmWsTczWyK6E4tcwADGRzcwMu9J2kxXmYgVMJjzFXZdkHWC1zFn8RWXExMkkk7yvMwHYN1R6ROmZmwiEHv9x8zGQJ2SoyLuSx4lqUsqAqGI4NWBZaBi6GsEWmeETFYTQvloYHW4ZiWP1WBozH+Y5ej+MAG3MVavk+QjYmYgEV5NqefKMQkBQRhcnMn5QJRUeQCpxXJMiwgVBPPmI1a5SeDMQB9axvsd4YSAwyzziGfaVBLKSC/WKV27lRu2nc1Ks5IxHj4tGSlK7QgGg/NwiOdaAllIoWqNBHmz2jDvFlPo8Es2Fak02FTZw7uJyTTIgQQlZJzBHr+4gKwzEYqJD5h6l+EWC7bvn2+aEoQkKlpdu6lINKlsyYFKNsAHHpb+QuTJNSButoNebRGLMmoYPHS7v+yhWUy1bhG8lCPe5KJqOZEDbQfY+A82zTVqUkfhKZ1ccKg1W0I8YzwbVKdrnPhOAZBNW+ukQLnokzSKqls7HU8oJu25JnbhOJKSHJxagVwmCl25CJuNctALjCGpzDc400l6lOy9SX7yUlIWlkrGND0IVxj3bpKZyQWSmYkElaVd6NX9tEgsZinmBLABikA6QHc8uXMOKXRad5iWBSM4FZxV119DOY5XAZdtxJUE9mWJZS1KrugkHln8YOVa0FakhTtU9Ose7JawkzFJKVpJokEUURvBxyYwNKmygXmJ7zggAuAdC/xyjSk5YZ2tNZ01Jdv5GrxtJNmmGWcQGiS9cshyil2sNMWPylvINFmF4yZMpRSghRJTQ94aV4UrFRM1yonMkk+MMQ4A1ss8KLnhpEeUTIwqDGh4xAoeMEAGExMhZIbSIljIR4xERCEoQ1T5R4Z3pE8tClVOkZNWnSpd+UQhnZYau0TSlZsM4hScSnOUaVaKFqDKIQftzjIV4zxMZEIW+9/s8MpE1fa4gmoDM5fKAbVcbXfKtPaJKlLYobIZZ+EDWra20LxJUsqDmFgvBYR2TnA7gc+MbkodAMVU/3WC5ZCd7JwyeBOpiGdPWl8VXLPw6RudbCZaJeQTWI7LeAQk4g4ejQGUbZWSWfLRLLsmNb1A46mPFptjpbhSAlW0rmOh3JoOZoBHX9mtlLJZEI9plpnTiAVlYxBJ/KhJpTVRrES6s2ovlnJpJCyHFOoEeVEDKvKPoabsxdtslMbPKHNAEtQ6KQx8I5d9omxCLvUJsk4pK6AKLlKmqH14iLuaeMlFkzVBQIBjp2wG0xkWVWFBM2bNIxEUoAAOgr5mOYJt5SDhOoMWbYW8pk2cJTOEqM0HhRi9NTh6VjNRNrBqC83BeJ9vtsmYZyLQ795BDoL8BmPCD7Bt/MmJUlaUS5wIZRYuMyxLUIfnTV4TJnWlUmZiSkrSd1qBvEZj1gO8rvmzLKFqSlE0LDYQ+IA1dJGbVaFlFvDHZxSWEAX1PlKtCyg4Sr71wcSXVVh/c8ILzlrWQZ6FVymDUaUERXpacNpmiYnujCQ2Evnkw0MeE2SepIMlZXLVunEe714ACCqLVkjl1I7ZsXJuqaud2SEFajUAcOJOQHEmghjbLt9nGFS0KUrvJSSQkflKhmTyhhMvJNnQZMhw7dpMPfmHgeCBokeLmEVtOKoP0dfOOkqahFt/EVulL5FrtV4SlywqzJTLQnCoSh7hNFg6mvvHMER79vlrKarBGg+cUmRPILgtxgtd4KwEpAcAF3ycsHHF9IQdN3bR0KddKG18h16yFTJi8NcIBCeR1HHnrCKZDBNtCSFZ7uEg8A36EvElplCalTACYhyFV30gOyh+ZteUOuimvIxHe0/MJlGNJVHkmJZKwBC4UjKqxNLnjJQfnEYpWIyYhAiZaaMMoiSY8lJghNmdLjPhEIRKJdvSJpgoQNA8blzGyz4x5CSx4xCBMZEvZnlGRCDeRfnZhUsoQQ6iC1awptM7EsMIkvKQUEDEFVNR1iFaVPyi2mnZmVZ+ZEtpmdnQvvBjCudaH6CGk+y9ojEVZU5wstFnCQGLxRoZ7HhPtkkqAICwS/KunMCOp3neCT3iUhOZ1UT0yaOS3FOTLnImF8KSCW4a+kdGvG0yylLbxWAU6BiAQailD6wGpLoN6aCb3Xyvf9Q+6L3wl+1ZOh/eCNp7YJlinInIxkMpFc3BwqfgzxXbXIk9ixpgUFMklw9D8XaLVs9dSFplkKC5cs49XKgSZaSDTClRUvmRyjMeUFrx8rtY55dP2UWyYxm9nZkFiTNUCpjwloc+BaLJYtmbNdc3GbRNnKKCCRLQiWUnhiJUSC1QRw1i22i1qK2Jo+Uebbdsu0IKJocEuCKFJ0IOhg04tqyEoNRkmxApC8gokKJIIfCoK/MX+Dw0ui5zaPulTKoZSlB6VZhwLPrC22XVOlDAAZiRkRn5PQ+kPLksipVlmFYKVTPNshl4wrGDvZ9B+rVWzyvka3fsHdoCgJEuaSalZxnwJ+UBW77KbJhWbK8lSh3cSlIfoajwheu9RLLA7zd0Z06QXcm3apqyjASoereDP5QzGpZ3XQSqULY6HFtoLum2acqXOSULByPoQdRzhWqb9dc/1j6D24uyTed3LWkAzJaVLlqo4KKqQ/MAhuLR86LME3XyB22wEBLKaMUKkDhXwjczvjw+ESyEgqV0P6RpK7sYt5r+gOVv5t/wCLQXYbSQR9ZQBLy9YIsaXaLpye5WJJYILSkBRA0J8oiMF3pLAmUyIfxyPwgMxmatJo2sowKj0E1jyBG4yWSFbqd42Z/CIo1EITIVBEua4UBwgKJLOa+BiEGmLpG4heNRCBJkqUo4qVNSGicWMFt8dOkXC8rqtU0FJQgZmgiqWG7VTJplZEPnyjKmn1M3umL7SqlIWzVkxb9nNjp9tWtErABLO/MWWSlzQUBJOdBwjqNzbA2SwpRjl9taAoK7YpAIIPuBROEacTG0m+C3JLLOUbMbHT7WRLShSUOQuZholk4mLtU0AfVUWlMhBloT+RITvM5wsKgZH9I6rPtYVUEeIq/WKNtTc68UyeiUpIABLkNMURiJSPdOQP5iMhmc1KUrXC0K0IyyVxNmE5RTuqJUAAKKJyAJT3q8Yvex9lCbElTFJmYjvBiwUUpochQkdYqGwspPbpnGWVYJoThqGCkqImEtvFKhk9I6Ba1LKasOBGXkKxVOm3mxrUaiF9q+ojM4TCCk5UPJQzB8XgsGF1nu1csrmqAJUrNJcYQHB5VKhWtI9yrXzpG2gCd+BiFvq0Ze6iJBapZxzasAotLZ5GJbVaUrlEHQZO3SKaLK3aBJROlzkglSueQbPh4R7/AIyZc9KkyglKyzNXEMy7CmULbPKSVKTMBKEKdBHeBNSPAmnCD7Pa5aVqYFZUwdVSK8TWFY3+FnSfwpr/ANCZt5dhJtrZLExRAORUG8yTHFpneAjo963Ba7VIK5O/gmrTOlJbGVoURiB99OFt3TgY5yuWRMKVAhQLEEEENxBqIZS2qxzm7u4TNoQeQi+bH/Z0mdJE+bNKSruywBUO2bv5COfqXSO13ReCbPZLPLA7SYEDViCRm+mZEVObiroqMbhVl+yGxFOFQmHR8RTpm4Ec32z2IXdk9IczJEx+zmUfmlTZKHqK8W6NYNrZuMgpo1RWj5Dga6xvaoptNjnS5jKKQmYk5FwagHQ5joYFCpKElc3KKaOL3uCZaFNkSnzrCkqjr167NSVXRMaWkTJae0BAq6c65l0uI5ERDEqiqPcjG1xwzAqMJrHl43FEPUeSqNktGiYhDEiJ7P3ogCokkL3hEINMEZBFI1EIXa0bUBJOFT566RWhayq1BUuqlqYDmosPUxLPucE4i2uvOGOyV1JNsQQQrswpZGeQZJ/5EQvRhHdZPkSpqpCMpVOx0S67EJEoSpYICXNfeWc1OMyT5MBDyyTxNSgmrJzPp9coUT5rADLEW9Izt+zlPrk3EvSOo1dJL6CtOs1Nt5GN521EtKlM5SCQBqQKCKXadp7RbcITLEuW7qD4yTpUhgAOWZMMrxllMorXVZB6AYSYR3XeCLPZpJW7zEg0rnzhHUT2yUVm39zq6VOqnJ4Lld200mTLmIWAhCVYUJIzdve61cwai1ylOxSSMwkuK5HxEczvG8himSisklyx1o/hSI9kr5myZImpTiCsOJxoEsPRommTcku4TVJQVzpU2ekHeDuQkeP7RQL/ALwNmnboxIX3WPNiluIPyhvP2p7Yy1JABGJRHEhLD4mF8y8u0tCd2oUcOVHLFjxpnyh+vTahusc7T1N1XbfAz2cs021IUspMqUmhKwxPJINT1y6wRNYFSU5JUzmpLDjrnEt4XwWwiiQCwHAB2hdabwRKSVqJZw7JJ3i1IujRcVukOSlmyFNoLTpwIzKVDxSA/mDEJU1eH/cF3nKJKJrFL7pSW6oJbXPzjVhs2NYByFT+niYRq0m6tl1OlSqfss9BxsS6ZdSxmqUs8lKLjoWbzhrel32W1Yk2yUheEUXVKwOSxXgGiszrvBtBVKmmXMIDlBqFJokkZVBwkHgIOt1rVuCaU4ipiQMLhIKi4fOmkP8AgJ2RzHLNzl22OznsVoMsKxS1DHLUc8B0P8ycj4HWHWzdvUqSVVUUMmjPTLPwhltrda7TKlBISClRJKiB3h5u7U6RWrkkTLLNViKWUjMF3Y+6GqRqCxrCNeG1uIzQeVItAvGYlAUlCi5qlwG6mGNvfChXc7QMpOJ30HXPygCTMmKThC04FB3q9NevjA/bTDOC+ymTxISUkBs3CjU00G6K0MLbbq6DzajJXLVfS+zu6eTkJZD8XDD1McIjsO2M2baLApNnQqYDhUoy95pZri3amowkM4ILgRyhF3KOQPkYJTi4qzFJzje9wONwyNyTfyK8oz+CTPyK8jG9y7gvFh3QtjUMv4MvLArygmVs3MPuGKckuWTxYdxMEx7lpqIey9kpxyQYnOxc4HuGMurBdUTxYdyHCeUZD3/0zM5ecaivGp/vIniR7gc+Wskh6PlFz+z66SiXNmFNVnAn+lNT5qIH9sMVbAyiontF5uzCHlnkypCESgo0FH11Jfi5MHoxk5C1Zz2WlgDvNwmWo5JVX5H64x7lntFS+AxK8iQIOmykrSpJqlQr+sJ9mVtJVjb7rEFKdnqVDzcecPX8l+q/UShSbmkupDeltMxK9EAEIBDEsCCs61OQ4dYruzdvM2TJQkBRkuFij7tNaVoYOvO1KVMmrUw3QHGqRV+GUUm6bUJZVMTMSkqJdJJSeTMKhvnHMq05VJScVxY7unmqGJPuN9ob3KUzVKQEKXugUeoIekMrgvBVnQiWAClSQCk5PhAFdOEUW8jjUFKmYqigc06xf7FbeyIJbCqWCXrTI+kbpp06kdyKryVaLimAInYp5VgEvCS6QrEKd6vNonsslSZ9mJ98qfqCVfA+kRWeyffLFSFKJy41ryPHhFgVZd6UdUKKh0KSD9co7VRbqaSONSeyvn5GXhPKCg+6Sx5c/ImAbeFFUwBjhVL3TUZvUeEHXuh5RS4D5E6GALotgVNIURvy0K/vQShXqIwpHScRnaWWDKUQFKSSBxbVPFixbOEV1WCZNC8aikBRSQKOQWYtoK05w+tliTNAfMF0kZg8QY1YgRiCi5OFSnZ3Yhz1Z4w4JtSL3NLaerHYkSk4UBh8YAt68U+Wg6BR8yB8AfOJbwvQJolideUB2Sb2trUoAsmWjhQlyc+sb4M88EW2tpMqyhadJiRXUF3HL9oqchRtaVM6FIJUFliSoDdBPR3OtItH2kv7COHapdtKH5sIWXGUIs1nUkvvLEzTeLP1DfCFJQjOrnsSpVlTp2iB3beyO7PV2a05gg1/paheLJsjfqgFrWS8xeIJAJGFmAToQSG4uCYGs1glrXgmICsBo4Bppn9Vhne06WyMSQ6cOHC6SEuQQClmoaHQwJ6NJNIxDXWabRaLntUoY5kgy3Ud/ApKaozxHOhJzj2uVZLQ6kCX2pzUGKVK5kZ9R6xzW77vTZrcbEpWKVaEuhRocRcyyrQlwUni7x5TeCpKnQSBqBo2kK1aacdjDRUaj3Phlsvu3zLOplyABosAKHgYUTNpCQ5Z9HR+0N7m22CxhmMpJzBqPKJb8uaTMlqnSRiCQ6pb5Dik/KEfBinwL19JJLdF3RVVXmuu8jJ8vQQP/F5h19BHubOlqGFMqppnkYFXJwliKiDRo7riS5Jv4pM/N8I2b8mgNjJHCIFYcLMX4/tEKqMwinTUcFvga+3L/MYyIcJjIrwv+v2CYGn/ALnKC/wVNWgnK+aYuFwXgi2yEzDhFSFIVvFKh4ahi/ONImSgogdnidzkDTON3XeRM3CcASUkjCQTQ686wfT6hyksWv6hqlWMsM9XxcJUj7lkLGRBJCuShk3hFe9uT2EyStBTMfEt2Z0h2pyYxdrNbBUAMHbJyefSKHt9aBiM2y4lmqZuEOlxSh1IyLBqco6FSq1GzCaanFz3R+wLehKrOo5Epw+JYD5RQrJJClMXYZsz+udYdzL5WqzHGFFRP5SGAwtpSjwBddi7QTJkzCJSEkKWokb5BwJThquYTUJyYOaQxpU4KT7sHXe6SsLp6AFEAuIuFntAwSXq6A39rZxW7VKQtMsyEGgShdCVGYXqakVq2FqBs6l2brnGRJQpPZqQ6TiI41yerNSB6qSTizelhJuVkP51qM1RNmZRZlrUCEhqgYmqQ5GWkQ3V2onfeVLsTVuTQfs1tBJk4bKU4FEOlQJIWQHINKKPkawJe97iXMKjhCEtibQnMOMizU5w3Qqb0+1hSupRqWtm/wCpJfVrQqid4h6vQelYrXtqyAThBQtsIpuL4+Id4uEqxImgKUQyhRKWDBtSKkxVr62fFnUuYlYKVhijUEHEg860rxgTXDOkWy7bSOyS5bSvVv0hUu8T7XaUg5S5dBxAL/5Qus1pCQiWDiUkOo/zE4j4OW8IU3fNPtS5pcdoVB8qcPIRTldqxGE2y24pqUA0xDFzP6Ratm7GvCuaQGWpxicEJAYVqzs+WsVm4LpVMnghiUrq4cMNedWpHQbcVoRiXhOH32wkDmkUUn6aMTqKMku5pRdrlb+0i1o9gwe/2qH1pU5sHy0inbMWh0TJetFp5M4V5g+kSbb3+LQZSEqxYASocCQGBOpAcQvuGkwKxBJGWIEpI1CiMoB/yYAVVeFi52VSljGjvpDKTqpIyUBqQKHoDEM22GYZYPeSpstCQfQwddlls4WlS7QlBdwEqy/ubLnDa8dlkz3myJqCv8oVunli0V1huTSOck2c62it6lXkT/pYUJbgkYh6kxLa7MpyuWrGlbrKdUuXI5s8Lr9dNsXiBCixIOYUBhI80mG10LUuWyatmB6QjON0/RsdlOUIxaArNaGUCDFxuW1HEGIDgpPMEaiKTLRiWojVRaLPsndM2fN7OWBiDneLAAQpKNzoxm9uQY2TdBTXjxBgfslqy0g28Lv7FWDtpUwgscCiQ+VFEAHwiB1IqCBVjWNSS2nDlGUVZgoChn5xAtBH6wUuYqtTWvjES34QF82QOUbrNwt1RqJcHIRkTJex937+hYrwumZJQqZNMuWA9TMSNdNSekV7ZnaRftQRJQpZmbrnPiM/d1JOgis3peUyfMK5qytTnPSuQGQHSLdsFYuzlLnqAdbJQeCRn0BP+MGclTW46dDQwctqvkulskzlJUntwkkM6EihObEn1ipBRsxEpTDCMKSMiAOeR5c4OtN9qSScbDSKXtNfuPDxxYvGB3lU+I6iUNP8BfLLbBhwjC50V3VhqpJ5h66U0isXvdIXPlSZZUmUAo9iiWorlLJdRmYmTvUAWVUCAMhWO6bwCkg5g6DN+XA8vKJryvY9kcZxlADKrkSAy05Dk78uEapzlSflN1Y060fMNLBYkWSWrspkvCSMc5YxKSoUCZbFiWJ8TnAt639uYQnCAHTiqs8VKbU5xX5+06QAQCpQDAkPhH8gO6l/zZ9IV/xFU6ZLBASkOaZqq7qPvF4jU5O8+TCqU4JRpl3uTZdE1pk91KBBACiGOYy8IcXjstImoKaoJBAOI6jVJLGE9w3ooByXNQ3w8oNtEwFQYnIV56mAQqVFLErBZUoNcK5XbPe02xpEqq5id0qAcMCwL/laLZct8Sp0vAoCtC9cT/m5wFYrvkrmrKmJKwWORZIAfjrTnFxs9yyZyR93pRQoW4v8Bzjr1aW6EXfp9DmQrqlLKKVeGySpRUuzgqCvcoSknUE5gV59YVzbktBUlCZK0qSQxpTgc8uJ0joMyUrEpBStA3UhRo+IMVB/yrIpqCDA12TiUqmdmDaEoShWQSuYAQneGQAqf2gdPU1ILbZNhqtCnLzptInuq70WWWe0KUrNXakxWoToDwBiobXXhPtKShDhCqEpPDT9TF/mrUpZlzACjChQUPeI7wPDeZoXXmpDKAoVbpSzVNUnpRnHGNUaanLdMUrV9jUehxm5bGET09okEOQxqAY6POsCVhE+WJaJiN1RLJB4E6PzPGKDtBLUlWIUJWoNr1i6bLW0T5eFYCgtJStPQfMQCrF0KniLhDNNxrU3S6vgcybMhSO9ZSCKpUEUPKpHk0DG3yJJaYwTwlLAHkR84TW/Y2VKNZQKT3VVqOvHlAZu6TLIdIbIPWO1T06qLcpKz7Hl6mrVObg4u66e2b2yu6VbWn2FQmLlg9qgkBeEB8QB77AMWrSEOyt29pMSpa1JQC+6a+Ayi22dKAQQlKgDwGnODZGzNknBSkPZ5jOyCAkc2NCPKEdZppUvMrtdfQa0f+J06j2TVuwplbHKSp5MxM5Lu1ELA5oVQ+BMP9jdllLk2uaZoTPmypkuTJTMDoSoFipslFgw0FTU0pN3XxMx4VscKmPUFod7MXlLkW1c8ABKlEMC5TiJPd8FFuEIRT6nbnJdCjrnqluhQKSlwxdwRQjzi1WVBm2aVMCd5gFgVPAK6HM9YU7aSu0vBakBRRMViD8Dm7Zawxk20ybQgCqFpbD/AC0BHIhmiwVSG+Pqb7M66x5ZneLNOsUo4sSqjJw3rCidZ0UwqGfHP9IHFweLHJ8TuQOOEZDjsEfy+cZF2p+pnxPdhLZtlZaDinrCy/dS+FycjqfSG8ycJaCAyUCrDINwhBIvPtJwHZy01Pdpk7Ugi/bSyQka1/T65QGpdSUb5Z6PSRcd05MWXneSlklmAHl+8VyfOxFx0EN7avCg8x8YVWaVDVGF2kgWpqbcs3Z0KFXL8i0ErmKUGUokO7PGgI3HVjp49TkOtN9QS2qwsdPpo9S53ZqQrhQ9ImmocNA9oQSwGZOULaiKTYejUd4rsWzZuaJmJYelPOpg28bZhAAMAbMSTLklwxJqNfpoIvkAIxa/tHCf5x3lK8M/UHum+wmepy5JASOKm9AMyeUdbu61Hs0nkKs30Y4Ii6p5ImITRXdLir0Gr1juVmlzOzQlTBQSkK4JIFW41y6R2qU9yt2PPaqeVtfck2hXLn2dcuaAxDPkyvdUDoQavC+5LUn2eWpwSE7xFBiNFHCKaMOAgK/p1SkUSBTmWzhdshacaCKEOUseH0TDiox23fJzZV6sr5wWn29AYME4N0aBLjLkDRjl0ih7SbVNMSkFmWMQNMISd4Hk/CLd7CpJcDFoDxT+RQ+ehjlO30sptsxy4UEqHQpArzcF4HVkqcbxD6VeLU83TJl+3oiaxSe6rlqGix7EYUpmTCe6x6Ny6GOdvFgua9+zxIRkoMQpzoQfQ+kLucq8ZU/3rfZnYjtpTVTtf7nTbZeCioiqkSlLkzkDPCplS5gHIt/yMc12pvBfahJGEAOAS+Zz5ZQ5kW6YtWInvAcQ4SGS4GZbWK5eS3thJ1UM66CldIZdGWk09k+Wvfv0EPFjq9XeytFP58+382wuw3mosA5f/wCwiH1hvNQO9jTzof8Ay/aK3fl2plzjhole+lueY8D8ohlT1JyUfMw5p9U6kfMr/X9LCWp0kG/L7+/6D+9bqZapsvJRdQ4KzccifKK/YbRhtKVuzGp/WGtitylHSleMFexBSsQSMROI+OcJazTRg1Knw+g5oq8lHw6ru11PK52JQUpYcBw2RGdG5QJanmrSR3pb7woGxU8nziafcoxhQSoYiAWJAqa5R0rZa5pElgEArIGMkO7VFDQPHOaOmpXKoVS1JT2ijiIAbh4caekFSbMkuUoRhycFzTiOdcoVW9SZhXMS6kqUrkQcXDVxAzNlXkCPB2heUW3ZHKqK03ct3Yo/Ij0jUIvZB/qJ/wCX7RkD/DPv9y9xW7mMsWgBCab28qqsj4CCL1m4ptMn9BD/AGP2RxTJhmEDcOAg4iFYhUgUycEEvWIb02OWhRUZstg5yUIMoOc9y7HYhVhCO25T7fMKyAkPxavnwiJCCndUGIzEdL2WutUuWJYT30lSlAs5JrmxBAAAHKIb1uiSuaSZVcIcqzPN9evKJp9bGFS1gLpT1MtpzyMh/ZdmQq2S5T7hJJ/pAJ06NBFr2GUJpCFpKVOpDYiwdgC+eRrHU/zClu2sV/BVN21clYMAWkvVqZQ+ttxKQsJKhXyHOH2zqpdmUtBm9pIUxUgoDYgA68JJ5gDoYW1eqjKN4Z9/I1ClKjLzLIruOa8hAHjyq0e9prQyGyIEXi5dl7POlqWjFLdZ7jYaV7p66RWdsdlWmBKZwJIJ3hhy4kP8IRjSk5b7Y5H46iDjbqL7gvyUsy5IlrdwzsQG1dNR+8dUtd6SZRwzJstJFSCoP5CvhHINnbunWe2SgpIwrWlJUGUGxA0IyqBHQL9saKAJAcklhmSak8TDMam3C6if4KEryuLdobWFOuWoFKsiMi/w+MRbPS8MzAC4od3IkCvwhLfyuylqKSznLQni3GAtnr0Myb2a8lA5E1arHlnSGnqnuUrcJia/w+V9ieGzqlnvizO4nSa/zDXpFK23uP2meCFhKkparEEMFJDiuZIHWGMqxJwEgANo0LNqpyUGWa7ydOKaDxYws67mmhiehen81N3ZSrRs5PQHwYhxTX0zgawjf8DD6Zeol9xRKjUqJyLVJDZwptU5JXiDOolyH1ZzF05bJKT6G4upNOMlz1G8m8VDuB28BT4wpttt7SaJgGFRbEM6ijv0byh7YAAUtk1PKK5fH481ssUbqauda8ZcdgsdHToNOPNuSyXuRNkIIIKpYcs3dyNfF25QkSY1dVrSN1dUn0cMajJs/CGsy7ky5hAHdAGb9TF0q/hXA/h3Uq7e+f6gsmeUJJY0rQPDq7pwXUPUOUnTj0rAFqcSlMCSc+SRUk8nYeMal2k9mCHBIA8oueqnUVmb/CwpyxyXmwIChiSQydCHqM+cHS5ayJpClMUMhQDlIKSQADmXeKddl7qSlAcgpKnIpQsNM6A+Bi+Wa1hMpRAfdatQWIz84CbeHY5tcxUCpJOFg+89OWXOJ1zUZMx1IL05aR6mtMtcxnOIk4ScsqOMwwprBVqusoLKToXL0bqS3r6mBSdmI6q+/HY89iOKvrxjIl9hP5T9eMZAtzAbI9vuP9gtoO3nTEYGZBL9FAMG6nPhEG2lu7M5E1AKePH0hzcUk2VMyYsEhW6ClIYJBKsSgQCCX+MVHbe9UEpWlQWCXBQo97gWJo3DhDdJbabwPSzJC7/1VMmKUEyy6hljIYu5UGbeIHxpDmxWkqldpMLKUOOQhBs+VWiclIWMShvMjuhsw/Khzi5X5IRLlgtQD0Ec+SipJJWZ1tJHa3N/IptqveZLV2iThUoFKSCxAOtIsVyWtcyWmZNW5Lh+hLZefjCBN5S07+ETJqvcUlOED3SlWfUENFm2RtXaBQV2ZLVCW4lnAyJBEXPEeDdCp+3vYre0MtSlskFRIolOdBiPoCYSWqWuW5UMINKFxk4qDwjoF/iXZ141JThUnCXDs501BpmOJit2O/JBSXwp3TuGWCl2pzcJoCI2ptcRFa9/EZd/s1UPYU81LJoW72QzipbeXmfaSEkEJFW0fLprFluK+xKsknskjfBURUBLn/qmdYr143oZU0mYipOPEAXGTNiAcjME0h+bcad0s4EYZn/EU3GJnbyiQopExFa6qzi8X2fvOgimS9rAZ6cLsFAYsit1DeW+sW7aheELV/LCUXJvzKx0KeIO5z/aS141YdAXPXQQnkpUhQUg1BcQ4nX7LUluySeZFfMMSTnWB1XmnCyZaRzqa8XMFTfYBdl62et/by8TMSDiTzGY+uMINv8A8OznKqx/jEuwt5AzlJZgU4m9PmPKPG3n4cgEarb0+UZirSYect0bspqbQeR6xrECI1g5x5IggIsN1WhwniGgTaG6Vy5ipoGJCi5Ld1R0I0FaE5x4slowJSo5M0H2q/EzEghDFmUVVCgNPrgIw073Rqcm4q3KEEmc3jnpD27wop9ONNIBtMuSo6J1OEkehDPBt23rLlSgKlR0/U6RJ3tglGed1hpPmYZUxNXUkDTJ6t40flAVumYUSm1SC46N4ViFE9S6Z4/RzodGgnaBICpYdglGHy5RtcWAq97vuR2alRwMXazP2CQXYgHzq0UCyWoYvCkdAEkizCtMKCGzbxzrwi0XLlFavi1rTaFGSGxgJKg2gfC+lWB6R4tijL7PES6g7YWDkkHPRw3lD+zWdKiSTRxmcyBWvq/OEu0UxCpyqggUFS1OGRFdOMZnFNZEtRKNkrGv4meJ8zGRB/DkflPrG4HtQt5PX+H9zpN9XYhEgpJxDC2I4nCaE7wrUjMNnkQ4jlG0s0KWQkDCl8KiN5n1blppHR9stppXZqTLbESzkluYL5nlHJpilGruTm37w5PEbdR+nmTfQt32W2J1TpzZAIB67yvgI3t/flTKSeRhtsnI9nu4ryKypfnup9A/jHN7faDMmKWrU0+UJqN5XOlKW2CigcziIuP2ZW/7+ZLPvJceGcVI2dwPqnCLR9nNhJtWIZJQXPVqdf0jVRXiDou00NftQnNLQniR6OYo9yysU9IIcVccmiy/aPaQu0IQDRKX8TT5esILsKpK8aWNGr8m5xqnixmvK7Z1LZKziYgJmEbtEBIDJAcEDQ5k+Ma2yuBPZgIUUEFwQRV/zJNC5oSaPFQse2DTE5y67yk1zo7axez9plmRLSSvESPdSeGdRR+EMuavgQjFrk5JdtnE23S0AFA7RIUCACMNVFhQPhNBSsdH23U9mmVbcJHnBuzlmk3nPNqVL3ZCgEKAw4lkFwSzlIGGnEwT9p9hlosExYASQwdzqf1aFpLzXQ9Ca2WaOGhBMZgiVuAPHwjSnFOMWUWX7PJClWkhKSolFG0AUHPrFi+0q7SLMkqSp0rDEg+9Qucq08o9/YrYMU20TNEoSgNxJxEeQEdB2osaJlknoWPcUW5gYgfMCKtm5blix84FMeIayrKCkECpqXPw+uEFSbsc6txoM/2iXQF1UuRGuoS/1WDLNJUuWQiTiAIJWMRI4DNvSGKrmSSfVuXTTo+cMJc1aEMFBKcnDtVmByqWHlFbuxFXprkrc2wlLgpKTkxBBHgYFlSmUMQLagRa7QFqJUo41ULnNgKlzmG+EeLJJGKrMXZq6ZO1HpE3AXqUm7IVXSJpmjskDEBlhoAdVcq5nlBO0cucuf8AeIYsKJIIqA7EU9YMEplFksBQqzA8s42RTeoRrn5RNxl6pfu5EVksqitAdt4VLACupOQjqu0gCbADLUlRw4EqfVxUcQGNRFFUpJDUdq0zHNs3aNEFTBJ57zqzz3embRe8njqRCufOUgB1BQqM6uas1PoRDLAYhWIqZg3Pj9cIPlLq5xFnHBvy5+FRE/syveSSCCRXhzAJ50it1zDlJ4RHjH5Vev6xkM+xPAf8lxuM3RnbLv8AcRWyYSannWv1lENksyJigFzAhDuVUcJHeYPUto9YKWjeUCVCpIZjl0dqx4VZ2GEpGKmemozq8aUkmSE1F3D7xv2YlCZctLJSGSACWBqARk7EeJMIca1ApUQkZkAJD9Wzh17GSkqMzIggcRkqvEQCZKHyHOuvX9IJLUSflv76hXXU23YGlky64QrQpIJp10PMcYYJvbAkIlgy1BzhfFnqDx1jSkUSoJBAqQpwzctRWJZ5WcRlhsY3wkMS+aWLDDrSNUtRKCaj/f8AjyY8azW4HvFImzErUz1c5Yk0wFWmJs2iFEggMDnowc/Xzj2uewwq0oDR+NWz/eJihWGo3Tk5q/XOvM6QKUm3dly1DbuwX2XNmJdmHwj1Ou8EBNaVplx1OecErSAM+dAwGlTEyJZVUpZPeBHvBtNOcDcrGHWla6L5sLtZZbNYUSlqwrQVYhhUcSiolwQC7htYR7fbcSrWlMqTiSlKt4qDOdGYuGrCaVcSlqT2aCcixDMDrTIM9c+USK2YUFsspTiehUHL5AEaP41jPjw4ub8aUlZoRGU1FHIUGVNBw1iWTYwWJYAu2eZyYNlzh7I2TV2mBSkyyU5sSN0PQPU0NeMeTdJQpmUsqY4gCEgMNCHyc+IFYp1o9CotvhhOy18TbCmYiWEkLUFFSnBDBhln0iS+9o589TKLD+Wjjx1qYyZYhgzGFOaa4sOaSkqbiAacONILFJmK3eyDVZXB+Tuc+bOIH4+LsvdLuJU3eaUYAavQ/wDUSTJa2ACWA952DDwoM+MPZtkU7BQIpk1DxIctUZvxgeZYZoKnTibUYTUAs4fdB4jieMRVUy3FvIsSDiAY5s7U88mj0jAA5xVqSKMBqE68h0g2xWHtV97AgAuXCgVAOEsO7rUx7U+IhQocJJCXIYZ6kVIyLcopz6A2kiGXLlLJwKdhvUbPQcDxzjzNsqADk3Is/CnKCZ5lpAYsEgOpksScnBq70yoYGttkwkErJBD7yXbU5aV4xlSzhmbdiCdZcTBSs2NMqGurCnwjUyyJKaOGYGpJLGp5FmEEy7NiQFGkvC7U6CoqA/DUNGS5e4a0ejAsdGHHj0eC7vUw78dhd7GhJYkAE+8/k4LjKN9mpwyS1a4hpXx8IJRKJQpSRibMuxDHOrEB3AaIZ6MNQk8SoJGZLAgigHXKNp3I2+pKlAY1NOLnrl9VjETT7wcDQekAzLRWhFNSS545hjw6iPSZ70BIfIjIE60z+UXtuWk0uB12o5+R/SMgXFO/1j9eEZGtqLuu6+/9CSVmOnyiabn/AHRkZGI/ESoMJ/4auv6wnmZDxjcZGo8MuP6E2sBK/E8IyMiodQT5PE39P8hHtHcmdVRqMgiNr8sIld0fXCGCvf8A9v5CMjIXnyVHkf2D8RP9vwhrb+7/AHJ+CoyMjiy/1H0Y2vh99iur7y/6h/jDqT+Mj+k/4mMjIcl8ACl8T+hFe3vf1fIQvs34h/vjcZA38EzMeEQ3Pnaf6Vf5Q1T3J3+z/wDlMZGRuf5i99hlce/UrNg/C8B/mYOsfvf0fONxkFny/qAlyxFN7k3+k/GC5eZ6D4CNxkMPj36GpfD77Iy39xP9S/nBFz949FfCMjIFqvyn8mTq/fUXzf8A5yfD4GJZH4A/3T/jGRkMQ+FfJEfw/RAtr739if8AGND8BX9afhGRkEfBUeCeMjIyNgz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0357"/>
            <a:ext cx="7120029" cy="3834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626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537520"/>
            <a:ext cx="586510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4489" y="7729"/>
            <a:ext cx="8988425" cy="2412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mt-MT" sz="4400" dirty="0" smtClean="0">
                <a:solidFill>
                  <a:srgbClr val="0000FF"/>
                </a:solidFill>
                <a:latin typeface="Comic Sans MS" pitchFamily="66" charset="0"/>
              </a:rPr>
              <a:t>Il-ħbieb jgħinuna f’ sitwazzjonijiet differenti u jgħinuna nkunu aktar ferħana.</a:t>
            </a:r>
            <a:endParaRPr lang="en-GB" sz="54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294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3140968"/>
          </a:xfrm>
        </p:spPr>
        <p:txBody>
          <a:bodyPr>
            <a:normAutofit fontScale="90000"/>
          </a:bodyPr>
          <a:lstStyle/>
          <a:p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Ejjew napprezzaw lin-nies li jgħinuna, ngħidulhom </a:t>
            </a:r>
            <a:r>
              <a:rPr lang="en-GB" dirty="0" smtClean="0">
                <a:solidFill>
                  <a:srgbClr val="996600"/>
                </a:solidFill>
                <a:latin typeface="Comic Sans MS" pitchFamily="66" charset="0"/>
              </a:rPr>
              <a:t>‘</a:t>
            </a:r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Grazzi</a:t>
            </a:r>
            <a:r>
              <a:rPr lang="en-GB" dirty="0" smtClean="0">
                <a:solidFill>
                  <a:srgbClr val="996600"/>
                </a:solidFill>
                <a:latin typeface="Comic Sans MS" pitchFamily="66" charset="0"/>
              </a:rPr>
              <a:t>’</a:t>
            </a:r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 </a:t>
            </a:r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u ngħidu </a:t>
            </a:r>
            <a:r>
              <a:rPr lang="en-GB" dirty="0" smtClean="0">
                <a:solidFill>
                  <a:srgbClr val="996600"/>
                </a:solidFill>
                <a:latin typeface="Comic Sans MS" pitchFamily="66" charset="0"/>
              </a:rPr>
              <a:t>‘</a:t>
            </a:r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Grazzi</a:t>
            </a:r>
            <a:r>
              <a:rPr lang="en-GB" dirty="0" smtClean="0">
                <a:solidFill>
                  <a:srgbClr val="996600"/>
                </a:solidFill>
                <a:latin typeface="Comic Sans MS" pitchFamily="66" charset="0"/>
              </a:rPr>
              <a:t>’</a:t>
            </a:r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 </a:t>
            </a:r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akbar lil Alla li tana lil dawn in-nies </a:t>
            </a:r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f’ħajjitna </a:t>
            </a:r>
            <a:r>
              <a:rPr lang="mt-MT" dirty="0" smtClean="0">
                <a:solidFill>
                  <a:srgbClr val="996600"/>
                </a:solidFill>
                <a:latin typeface="Comic Sans MS" pitchFamily="66" charset="0"/>
              </a:rPr>
              <a:t>sabiex inkunu aktar kuntenti! </a:t>
            </a:r>
            <a:endParaRPr lang="en-GB" dirty="0">
              <a:solidFill>
                <a:srgbClr val="996600"/>
              </a:solidFill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9000"/>
            <a:ext cx="4176464" cy="290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222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131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Nies li jgħinuna</vt:lpstr>
      <vt:lpstr>Slide 2</vt:lpstr>
      <vt:lpstr>Slide 3</vt:lpstr>
      <vt:lpstr>Slide 4</vt:lpstr>
      <vt:lpstr>Slide 5</vt:lpstr>
      <vt:lpstr>Slide 6</vt:lpstr>
      <vt:lpstr>Ejjew napprezzaw lin-nies li jgħinuna, ngħidulhom ‘Grazzi’ u ngħidu ‘Grazzi’ akbar lil Alla li tana lil dawn in-nies f’ħajjitna sabiex inkunu aktar kuntenti!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X’ qed naraw hawnhekk?</dc:title>
  <dc:creator>USER</dc:creator>
  <cp:lastModifiedBy>Kathleen</cp:lastModifiedBy>
  <cp:revision>28</cp:revision>
  <dcterms:created xsi:type="dcterms:W3CDTF">2013-11-04T09:52:26Z</dcterms:created>
  <dcterms:modified xsi:type="dcterms:W3CDTF">2014-08-24T18:40:32Z</dcterms:modified>
</cp:coreProperties>
</file>