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8" r:id="rId4"/>
    <p:sldId id="266" r:id="rId5"/>
    <p:sldId id="267" r:id="rId6"/>
    <p:sldId id="269" r:id="rId7"/>
    <p:sldId id="270" r:id="rId8"/>
    <p:sldId id="256" r:id="rId9"/>
    <p:sldId id="257" r:id="rId10"/>
    <p:sldId id="258" r:id="rId11"/>
    <p:sldId id="260" r:id="rId12"/>
    <p:sldId id="263" r:id="rId13"/>
    <p:sldId id="261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936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C6AC-7D3B-4DAC-809B-F31FD7C3E5A9}" type="datetimeFigureOut">
              <a:rPr lang="en-GB" smtClean="0"/>
              <a:pPr/>
              <a:t>25/08/2014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D8F1-F375-4114-A731-E379E4736B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5327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C6AC-7D3B-4DAC-809B-F31FD7C3E5A9}" type="datetimeFigureOut">
              <a:rPr lang="en-GB" smtClean="0"/>
              <a:pPr/>
              <a:t>25/08/2014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D8F1-F375-4114-A731-E379E4736B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956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C6AC-7D3B-4DAC-809B-F31FD7C3E5A9}" type="datetimeFigureOut">
              <a:rPr lang="en-GB" smtClean="0"/>
              <a:pPr/>
              <a:t>25/08/2014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D8F1-F375-4114-A731-E379E4736B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9597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C6AC-7D3B-4DAC-809B-F31FD7C3E5A9}" type="datetimeFigureOut">
              <a:rPr lang="en-GB" smtClean="0"/>
              <a:pPr/>
              <a:t>25/08/2014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D8F1-F375-4114-A731-E379E4736B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8352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C6AC-7D3B-4DAC-809B-F31FD7C3E5A9}" type="datetimeFigureOut">
              <a:rPr lang="en-GB" smtClean="0"/>
              <a:pPr/>
              <a:t>25/08/2014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D8F1-F375-4114-A731-E379E4736B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366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C6AC-7D3B-4DAC-809B-F31FD7C3E5A9}" type="datetimeFigureOut">
              <a:rPr lang="en-GB" smtClean="0"/>
              <a:pPr/>
              <a:t>25/08/2014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D8F1-F375-4114-A731-E379E4736B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957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C6AC-7D3B-4DAC-809B-F31FD7C3E5A9}" type="datetimeFigureOut">
              <a:rPr lang="en-GB" smtClean="0"/>
              <a:pPr/>
              <a:t>25/08/2014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D8F1-F375-4114-A731-E379E4736B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5528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C6AC-7D3B-4DAC-809B-F31FD7C3E5A9}" type="datetimeFigureOut">
              <a:rPr lang="en-GB" smtClean="0"/>
              <a:pPr/>
              <a:t>25/08/2014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D8F1-F375-4114-A731-E379E4736B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1502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C6AC-7D3B-4DAC-809B-F31FD7C3E5A9}" type="datetimeFigureOut">
              <a:rPr lang="en-GB" smtClean="0"/>
              <a:pPr/>
              <a:t>25/08/2014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D8F1-F375-4114-A731-E379E4736B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6201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C6AC-7D3B-4DAC-809B-F31FD7C3E5A9}" type="datetimeFigureOut">
              <a:rPr lang="en-GB" smtClean="0"/>
              <a:pPr/>
              <a:t>25/08/2014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D8F1-F375-4114-A731-E379E4736B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4329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C6AC-7D3B-4DAC-809B-F31FD7C3E5A9}" type="datetimeFigureOut">
              <a:rPr lang="en-GB" smtClean="0"/>
              <a:pPr/>
              <a:t>25/08/2014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D8F1-F375-4114-A731-E379E4736B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3671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8C6AC-7D3B-4DAC-809B-F31FD7C3E5A9}" type="datetimeFigureOut">
              <a:rPr lang="en-GB" smtClean="0"/>
              <a:pPr/>
              <a:t>25/08/2014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7D8F1-F375-4114-A731-E379E4736B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600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b="1" dirty="0" smtClean="0">
                <a:latin typeface="Comic Sans MS" pitchFamily="66" charset="0"/>
              </a:rPr>
              <a:t>Ngħinu lill-oħrajn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mt-MT" dirty="0" smtClean="0">
                <a:solidFill>
                  <a:srgbClr val="FF0000"/>
                </a:solidFill>
                <a:latin typeface="Comic Sans MS" pitchFamily="66" charset="0"/>
              </a:rPr>
              <a:t>ħna l-Maltin magħrufin għall-qalb tajba tagħna.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7544" y="3140968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t-MT" dirty="0" smtClean="0">
                <a:solidFill>
                  <a:schemeClr val="tx2"/>
                </a:solidFill>
                <a:latin typeface="Comic Sans MS" pitchFamily="66" charset="0"/>
              </a:rPr>
              <a:t>F’ bosta okkażjonijiet ningħaqdu sabiex niċċelebraw flimkien kif ukoll ngħinu lil xulxin.</a:t>
            </a:r>
          </a:p>
        </p:txBody>
      </p:sp>
    </p:spTree>
    <p:extLst>
      <p:ext uri="{BB962C8B-B14F-4D97-AF65-F5344CB8AC3E}">
        <p14:creationId xmlns:p14="http://schemas.microsoft.com/office/powerpoint/2010/main" xmlns="" val="103121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mt-MT" dirty="0" smtClean="0">
                <a:solidFill>
                  <a:schemeClr val="accent1"/>
                </a:solidFill>
                <a:latin typeface="Comic Sans MS" pitchFamily="66" charset="0"/>
              </a:rPr>
              <a:t>Taħsbu li kienet faċli biex ħarbu mill-pajjiż?</a:t>
            </a:r>
            <a:endParaRPr lang="en-GB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7992888" cy="454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168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224137"/>
          </a:xfrm>
        </p:spPr>
        <p:txBody>
          <a:bodyPr>
            <a:normAutofit fontScale="90000"/>
          </a:bodyPr>
          <a:lstStyle/>
          <a:p>
            <a:r>
              <a:rPr lang="mt-MT" dirty="0" smtClean="0">
                <a:solidFill>
                  <a:schemeClr val="accent2"/>
                </a:solidFill>
                <a:latin typeface="Comic Sans MS" pitchFamily="66" charset="0"/>
              </a:rPr>
              <a:t>Ejja naraw din l-istorja flimkien.</a:t>
            </a:r>
            <a:endParaRPr lang="en-GB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4488" y="1628800"/>
            <a:ext cx="6099511" cy="5085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</a:pPr>
            <a:r>
              <a:rPr lang="mt-MT" sz="4000" dirty="0" smtClean="0">
                <a:solidFill>
                  <a:srgbClr val="00B050"/>
                </a:solidFill>
                <a:latin typeface="Comic Sans MS" pitchFamily="66" charset="0"/>
              </a:rPr>
              <a:t>Nasime hija tfajla Għarbija.  Hija ħarbet minn pajjiżha mal-ġenituri, ħutha u qraba oħra li ġew jgħixu Malta.</a:t>
            </a:r>
            <a:endParaRPr lang="en-GB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s://encrypted-tbn1.gstatic.com/images?q=tbn:ANd9GcTN7ZVdSMLbqrGpstZCx4ZcNm9Qu3tBGnFPMaAebxEjVaIFPnS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2" y="1895758"/>
            <a:ext cx="2908124" cy="437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437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188640"/>
            <a:ext cx="4968552" cy="108012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mt-MT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Huma ġew joqogħdu fit-triq tagħkom. </a:t>
            </a:r>
            <a:endParaRPr lang="en-GB" dirty="0" smtClean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GB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50438" y="-1635158"/>
            <a:ext cx="2286000" cy="11757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endParaRPr lang="mt-MT" sz="3200" dirty="0">
              <a:solidFill>
                <a:srgbClr val="00B050"/>
              </a:solidFill>
              <a:latin typeface="Comic Sans MS" pitchFamily="66" charset="0"/>
            </a:endParaRPr>
          </a:p>
          <a:p>
            <a:pPr lvl="0" algn="ctr">
              <a:spcBef>
                <a:spcPct val="20000"/>
              </a:spcBef>
            </a:pPr>
            <a:endParaRPr lang="mt-MT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4048" y="2276872"/>
            <a:ext cx="3707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en-GB" sz="3200" dirty="0" err="1">
                <a:solidFill>
                  <a:srgbClr val="00B0F0"/>
                </a:solidFill>
                <a:latin typeface="Comic Sans MS" pitchFamily="66" charset="0"/>
              </a:rPr>
              <a:t>Mhux</a:t>
            </a:r>
            <a:r>
              <a:rPr lang="en-GB" sz="3200" dirty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GB" sz="3200" dirty="0" err="1">
                <a:solidFill>
                  <a:srgbClr val="00B0F0"/>
                </a:solidFill>
                <a:latin typeface="Comic Sans MS" pitchFamily="66" charset="0"/>
              </a:rPr>
              <a:t>kul</a:t>
            </a:r>
            <a:r>
              <a:rPr lang="mt-MT" sz="3200" dirty="0">
                <a:solidFill>
                  <a:srgbClr val="00B0F0"/>
                </a:solidFill>
                <a:latin typeface="Comic Sans MS" pitchFamily="66" charset="0"/>
              </a:rPr>
              <a:t>ħadd feraħ bihom meta </a:t>
            </a:r>
            <a:r>
              <a:rPr lang="mt-MT" sz="3200" dirty="0" smtClean="0">
                <a:solidFill>
                  <a:srgbClr val="00B0F0"/>
                </a:solidFill>
                <a:latin typeface="Comic Sans MS" pitchFamily="66" charset="0"/>
              </a:rPr>
              <a:t>rahom </a:t>
            </a:r>
            <a:r>
              <a:rPr lang="mt-MT" sz="3200" dirty="0">
                <a:solidFill>
                  <a:srgbClr val="00B0F0"/>
                </a:solidFill>
                <a:latin typeface="Comic Sans MS" pitchFamily="66" charset="0"/>
              </a:rPr>
              <a:t>differenti.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7664" y="4941168"/>
            <a:ext cx="6791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mt-MT" sz="3200" dirty="0">
                <a:solidFill>
                  <a:srgbClr val="CC6600"/>
                </a:solidFill>
                <a:latin typeface="Comic Sans MS" pitchFamily="66" charset="0"/>
              </a:rPr>
              <a:t>Mhux in-nies kollha jkellmuhom u hemm min ikellimhom ftit pero’ xorta </a:t>
            </a:r>
            <a:r>
              <a:rPr lang="mt-MT" sz="3200" dirty="0" smtClean="0">
                <a:solidFill>
                  <a:srgbClr val="CC6600"/>
                </a:solidFill>
                <a:latin typeface="Comic Sans MS" pitchFamily="66" charset="0"/>
              </a:rPr>
              <a:t>m’huwiex </a:t>
            </a:r>
            <a:r>
              <a:rPr lang="mt-MT" sz="3200" dirty="0">
                <a:solidFill>
                  <a:srgbClr val="CC6600"/>
                </a:solidFill>
                <a:latin typeface="Comic Sans MS" pitchFamily="66" charset="0"/>
              </a:rPr>
              <a:t>kuntent bihom.</a:t>
            </a:r>
            <a:endParaRPr lang="en-GB" dirty="0">
              <a:solidFill>
                <a:srgbClr val="CC6600"/>
              </a:solidFill>
            </a:endParaRPr>
          </a:p>
        </p:txBody>
      </p:sp>
      <p:sp>
        <p:nvSpPr>
          <p:cNvPr id="10" name="AutoShape 4" descr="data:image/jpeg;base64,/9j/4AAQSkZJRgABAQAAAQABAAD/2wCEAAkGBxQTEhUUExQWFhUXFhgYGRgYGBcaGBoXFxcXFxgYGBwYHCggGhwlHBcVITEhJSkrLi4uGB8zODMsNygtLisBCgoKDg0OGxAQGiwkHCQsLCwsLCwsLCwsLCwsLCwsLCwsLCwsLCwsLCwsLCwsLCwsLCwsLCwsLCwsLCw3LCwsLP/AABEIALcBEwMBIgACEQEDEQH/xAAcAAACAwEBAQEAAAAAAAAAAAAEBQIDBgABBwj/xABAEAACAQIEAwcCAwcDAwMFAAABAhEAAwQSITEFQVEGEyJhcYGRobEyQsEHFCNSYtHwM3LhJJLxFRaCQ1OTsrT/xAAZAQACAwEAAAAAAAAAAAAAAAACAwABBAX/xAAjEQACAgICAwEAAwEAAAAAAAAAAQIRAyESMQQiQRMyUWFx/9oADAMBAAIRAxEAPwD5YFYbCfarAeunrWgW1pAq5uGq2sD4pPIbTM8tupCzV2KULMaR9P71Gy+oDwvnyNXZR4LVehaNVF5a+f8AapLhx0FDYVAXd9Pn9B0qa2aN7qotZqWQqt26sC9akqVK3E61RCDKK9RFq1iOlQFQh7bRa8ygcqmt0TBqFwzULKIWvDfA2qLrVTJUpPstSadoJt4xfzA+oolURtnX3MfelQrsnWlvGvhrh5uRd7GTWkXVri+g1P0oe7ixsi+7D7ChAtczBd9KuMKByeZOfWl/haqmZJk0x4Zw97zhLYBYydSAAAJJJNIr+LBMBjpvuPbf7UPa4reUk27rpIKmGiQd19NqbwbRjc9n6L7EcAt4a22TxMQMzkak5SdOieVPLd3JcOgzMpYAfiKKAFB88zN7RX5bwPGsVZk2r923pHgYiRPPXz3NO8H+0XiNu4txr/eQApDKuqqZiVAInrVqDQLkmz7n2rw6XChfKD3dwEeLZrbywMflj61huE22L4BQxOZfEDEZc2unlrB9a0uA7Z4XHYJjnFu61lw6A/xLZCtmidx0POlfZ3Cy9i5oVS0oOh0B0I+THyaXLsZDo84rYa1cvMMQUueKYQkd0MrZtNzqBHnNaK3hgi3XOqFLDRzY+PNIOwMjX1pb2nQvdttoAz5RBggXVRWB5ESBT/id9Um1l8VtLZUyNQ2YHy07uferRLF2CxrsnfEQrB18WmXLmK5RsEhgPai+MHM1llM925k9YGoU+h0oXH3f4JUCFCPlM6ljbz6+hAmqeIMfD4grKpuEExqAI58wTt0obZaX0V3bv+mMmdLPfPuZkhnPuDEdaR9nmhbjtlhIzZgM5zE7T5trHQUbgcY1y9atrqrFiwE/hOYsTrp4QKWCyxFy4csGTodWzXPCPWU+BVb7CoC4cR++oJGVcRvtswObTrFO+zV8i9ZKEZmvOJIkABWJIHI6sAazaAh83PM5HrlJNOuy6Q1oxBVnIPUwNPYE1LLaPOJGbhO+i6necqzNe0DxK8e8b2+wrqKi6QttKOmtdexa2x4tP88qsRfOluOXNqeRIioLYBiLyksZGp+lHYLCrdttESok+dC4bCKzQR5064eBh7hUgbajeVYf802LXTFTurQi/dCPwkg9P/NW2sSy6MJ/zpReMwxJUqYIGh/Q1RaxAJi4Ib/OdUyRf9lq4gGrAa8OEHI14MMaAOyeUVDIJr1UNeZDULLQqxVZIqWQkVJLJioRMqZeleMKIFqvDZNQgHHWvGSi+5iqmOulQiBu751FlogW9aktmdKhYKlknYa1TxThrZCWGQLqGIIDjmFOxI8q3+C7JOLLu4KNllEYGW1Es/RQDt8xWP7b8VvO/wC7tdV0GWAoAA0EARyFXHbBl0ZS2nLVientRuH4bduEBUOk7jStRwDhaoAYBPWtNhgBp9qqWd9Idj8W17Hz9OzFyPEctL8Twxkr6Ti+ekms9xGyeYihWWV7Dn48EjI8Pxr2XDqNt15MDuK+r9n+0lq5YFyypzWgquhPNmJK+YYBtdxXyXiKZWIjetB2EuyXt/zMh89JEee80zIk42ZYOpcWfS7mNuXZuJbb+HetAZd4Exvz2kCnfbjiNuyDduMAGRBtrKyco6klh8UrwV17CADL4rxYAwTEbxyBiJ8z0rDds8U+NxM5v4VtQlsctN2PUkz9KXBoa4vloK7SftPv3x3eGtixbH5j4rh8OWddF0rF37l26S1247sd8zMdOnpTS3wqN6uOBAo1JA/m/ogtW2XVHZT1ViDHTSn3AuOlWCXzI0yP/WoIXMOniYT51RcsgUt4hbEf5yq+9FVWze4HDMcz+GFRz4v6gyyPPQ/NO+xliHUsJOa6RryFpSTHuKTcAuG9hUdNf+mKXCRs6mWjzgb+dO+CAlFcGHK4gSOSqgAgbe/nSumM7Vme4vcVbrAagZdY/pFdQPEbim42nT6AV1GUWKnX6VG7h1OkmvVflGvSqr2JyasD6iDUAsGuWe6bTWrxN7VVIdBJjYqPLy/Wh72KVzIPtWo7A4LNeKsCMyNuD+EoZ+hkUX+ldiHCuGHrQXEcJr5/f1ohUyXGQ8iR8HeibtuRRXaFtbEtkOhhT/8AE8/StHguF3GUPcAtrGbfl1J2HpR3ZjAKv8W4JOuQHynUec8zG9SxPFLfe3C1xTkVoRpRGbQ6tmIOvReW9ClYTdAd/D21MAMw01BETGvrFD3bCzoT6wf1o+1hXcrcVcwujMQrKUQj8ojry0nrVd1xGhEdeQ9ax5Mk4ypmqOOEo2BvZyidx15VVIiaJzRM7Ea0vxNkIdFJEaGm48nICeNxJtiV6z6VU10nYfNcknZYqUHmaaKId2eZq1bYiokx6/5vTTgfD1e4hvf6echhtsCffWKFyoNJsAwfDLt8xbQ5Ru35R6nbpW17F8Ospa7wqrXDcZMzbIFI1Udd4NMcBjUODdVVUi5AC6CJAmORio9m8KP3cmSf43hHSXM/OlVZK0aPtmhGEuNqf4VxdCQ0nUEQfL6V+Yu8l8xJJmSTqTX6sxt4XFKAiVuazzC6kfFfmntrwN8JiXU/gcm5aYTDI/iX3EwRT40Kl0abBsIWTAImmeEv2jp3nxWYe1nCMcxXIug60XgeGiSYyxtBn3mdvalcUjZHJIdcU4oLS/w0JJO5G87RWVxhuP8A6rQTJyKNQBuf+aaYvFMSpJ2MUUbiOBIIMQNOXMA9KqMkXLHJmPx+CzW536Hn6Ud+zRSMVqhMoSNJggjxfU60VxVABC/FGfs6acZYUb53X2CMYq+VxoTKCUjU4RmHevqSFunmD+FiokbLrWYwNoQJ+a+j4LCBAwcQbrZfIJnA18yJHtXz+5aa3cuWxlzIxgcis6EeVJSdD4yXIKW2IpficMZ0ozA4kx48vsefpTUWQVmKO2gmkzIYq3FI8eRPXT61q8VYzsR+EedK8Zwpe7LqZ0J36dRyo4yQieNtMd9icWVwFxCNCW1/qkRPlFaLhiGLWsFbF2607wUED0adKzfAAbeEdds1sEjrLT+gp5aLd4A4y5MHqBzGRcs9dTMUP0FdGcxCjMYrqlfQsxbQSZ+a8orJQQp0ihMSusDZRNXhK5rE9aJC7FKYaTX2rhIHf2l62rX/APORXyK4Mh0ArbdgeL3L+KtZmIhcsACIRCF+9MTAZjuLpGIuHo7D4Yg17auKPxbciOfkPOiOMJ/EuzrDt85jNAX07tSWUFcpGU/izGIgdImaFS9SmvYUcX7QXcRc7tXZLIgZFOmnmNTWh4NwW0VGZQfUVkuzmFm8xYRk5f1E7fetlguOWkMENPpIoZv4h+FLtjF+E2lhrYKMuoKkjX5oDF3yAZAkfiMayx0bzE/E05u8QXJnjSJrJ4/jstmNqE1ViTup0IAHr8xSpL9FQ91H2C7l4AzuDuN9/wDBVdo5gTP4QfgHQ0KzgIFLSRz01VtveP1rzAPDETGZoPodwfKs8IuL2TJJSToKwyNcYLbBZug1P02q8cMu94bZGUgE6a6AT9q1nB+JYe1c/wBKCFKhljxDmSIB5b0M/FraXy6qxVkcQSv8kE6etaJSYiMUZzGIg7tUWMuUE7y2YyT9PijnbSQdnk+/ShWOeImczaeWjD9ave8DoQdG8pOk/rQtdBJo1GOUWrdqwo1YWy/XOQrfWaL4MuXAQp8a4g5ugMmB9BSvjXE0OKts+dcoth4UaFeYE9I03p5wPimEa1l7wglzfYBTylo9SBt51dXYN1QXwrEN3ZMZiVuMNCTIKgD3mlXa3gBxdi7aygEKt+2x3BC6IvSZKx5U5tcXsrbJR7als5Q5SFynXMddNQB60RieNWxbzNcCjIBLAjLEMSSB6GNxNHH/AKC3/h8VwClFVDumntTrDA3BA0FT7d4NbWLd7ZU27jQQs+F4zQdI13+KXNxQ2rJZRLbAeZqPZpxzSRRftqbbS3jDfhFWcG4nbVSlxuek6x1BNLrFh3Yl2YkjXXKvzGtTTgveMEUKZIHhBOp21/WrUV0SUpVyJ8aIHiGo5edN/wBkHCmuYi7fP4LIb/8AIyEL6aE1RxDsVjFRURFcL/LcBP1in/7KuHYiw1xLytZz3bZ1iGCqYAIJGrR9KYoOK2jNPJyZqLWLfOUdc6aG2HH5kUT4hsSddetYzE20OIZxK5QVAJGbVix+untWrbCi05uDYuVyEnKGMjL5xHwRWK4gjiL+XNq4edAIYmdvMCkfR0P7IYbhltrpuxJnrzmnF54EUrsYuNRGvQyPmpXsaIkmhds0ritnmIUTEgTpJ86Gxi22yWEOYEgPl1ypOo9SYHoTSTi3HwdEE9Sdq87KdpRav289sEG4NRuCdAROmlMWN1Znnmj0jVcSuBlKJbCBVVSJ/lkk+Q23phjrhXEX5yN/00TMiAifh8wOdeYpQbVwqPzlkbmQVIK/X60vTBMEvBtHS3LA7yLmXKPr8VBVHmAwlx7asuWDMSFJ0JH6V1ajszhj+62/BMgmdNZZjXVdFGF7w8hP0+9UX+KBNGRh8UwCzSrEoJJ6nT0qwALEcVVjoCPWt3+ydf8Aqk/2N9RWFbDCRpzr6F2KIsYyzqMrLy1/GCAPWRRqVOiVaEmJP/UP3g0z3CwH+4+H12FA3sOGlicp/wBW4dGKToFA6jKKN43aZ794AkM11tdzJYnSrv3VQrNmyqXUFjpm8Zlf9slfk0pUlZcjL9mQGbEFTMsYJGvPUjrTJODHMpA8IHiJJhidiekdBSrs/d7rFnNorsVP/ccp+dPetncChvEdtqkpNPQ7FFSjsT4y9ltG3ynQ/pVf7mL1tROWDm25/rsNDpRGPtoUPhZmJmB/n1rzhjhbZVvxcvTkDQJtbHNJ6YsKi0wR1NxX8OmhkNmEeQlvaqcIwJtcpYk+2lW8ZeSoUw2ZYJ2Bnn5RVgsql24sBu75/lCs24Hrr13q2uStmeWpOKHmUFiV0GUgD1n9QapvLnVTlgC2JjrEfU1DCt4rU7QZ89Y/WmGJvssyPFpIYaGDpI6QBQV9DsUYPEZHdvUf9wK/rVjiI/3KfuKoZfHd5eImOmgP3NFO2g9R9zVsFD3jPB/HbtiQ3cC406yQhY/ajOy2EUYazdVFZv3hjrpIS0xIJ12iYrzHY028RYuTmd0UPPLvLbCBygAjTypr2SIWwg0gYjEnXoFf+9EqBbdCyxgi9p7xUAJabKhJJZO8IBPTcac4pphXU4KGGVxZObTUmRlbT+k8+VFHh0YVXtvLNbtknkVeJEdB0oLjxuYbCYrOUdnAAjUfyE/CnSrSplXYPxngdvEXQueUuLbLR+VnDKrDlPgFfNeL2Xwl97FzUrz5Mp/C48j+hr6FxDiS28Q6wMvc2lXKdSQQ5n5PzWF7e4r95uW3ChSqd3mmZy6iaOMQb+EMDi1cHMfLfT3rZdhyCtzJlyhgNARBAH9zrXyUWbi6QRPPce9fReyd64s+KJ/FAmREAgHTeRT8KqZWRuWN2b66xEeH41r394W0ve3FJVeQEkE6DT1oaxiwbfibUb6H5ih+LYxDh7gnXISPONf0rXk6oxxTu0B4XtPZxEG2Hy27p8TiQSTqQeeulD8QwoFg5DHeKreI6AOwLCeWoUe5rLYFGtnvE/02HiQDnvmFFcd7QhbRtKFV3C5SDsqkszNPr9K58sezZDJoV8R4hbteBSrNmYMuo7uDpJ5kjWKT8QRzba4zBVBAy6zmYSNOenxXnZ7AMxe4zRlMlmImdyfFoSBy50LxziYvXAQuS2gMIOp3Y/1Hc0+ONJWLllk9IAYTU8NdyurMAQrA6c4r22OZ51W9E9oBaPrIvq64VLeqOoAPVnuKGJ+IqHFcRlv4owCr+FtNZW80EH6zWW/Z5ji15cOzEAuhSNwC4LgdNga0HGrgbMVGUC0BrOpLMxP1rJL10a4eyCbWJKqFDNAAA15Aacq6lmIusrZSNQBz8hXUNlaKGtA7mvP3VelVNeE0Pd4kyRFuR5EUyhdkryBSdNprTfs8ZHxGW7/Kcvk0CI6GsPiOK5ifAQTprGhNNuzdwhw4UwpUnWJCzmjpQt12FFXpB+PDW8Q4aZDmeoYMQT8ipYZhdXOx8TDJkJGUnPqYPMGCB517xC4HxDuJg3CfFv4iTrHrQuEuBEKm3mIdiun4fjeY28qWml2G4t9CXiGHNm6VYy3JvysTJgaDUa61omxHe2w34XHhbnBpPfvZ7iZ1OrJIH8rNOg56GrbeKJxGIKAj+IYB00Gmo9qtK1sKDrovv28ujXSPQCgLSHNJZiOn+Cj24uF/EhB5yJ+KScU41mMW0JZiABHMmIHuanehknSCsO6tddnts9u3bYkDaSITN5EgiPOiOHYYtbUqfC2rCZ6Bcx565qhZ4ddw4FrOMz5Hfb8ZBBBPLKIAFFcPvnuSwULLqAByHIfrNVlajGhWNOUrCguV1QaxMn6j9KJxeON5+9fdtT8HT6UKEMyu/wDkzRGBItvbzEAAgknVY1JnqIpGOXJUOyR4uwFz439B9RVhEgev9684owN26VjKzkiNssmI9qkBIA/znTRSNZxLBDNhhMnuFc/7vGR+lWcEvhLXeM2k3my6c3KAf9zSfKjO1JFq7ZnWMKAD1PiA+9ZRbucWkX+Vyfd5+9R6kUtxNxwu5NrCGMilDmA/CAHlR6TSjtVnS1AMh4ZWgSWds7KPk0wfGJZspaZgWFqNNTmM7HlSbEY9ns27Q0FsadTBJ35b02MGxbmkL8Yge5lObKCJKxm8IgASNutJe1GBY2g9pRlQlnUbgdR9yKfYTfz8+tFBMpMfm+D1mncXQnnuzB4Jwy+1bLsVgBkuPOmbLlA5gAzPvWZ47wY2CbloHuvzKNch/VenSnnYrj2HS06XboQ58wmYIZR0HkamBVPY/NPlj0O+0+YWCFOoZZP8wJ2n3mstlJkEgf7SYrTcR4lhryMlvE25YaCRrBBjX0rKLfCg7D/NvWp5X8lRfiVxfJHI11JiG0MBv7ishjmvG6z3UALEAROUAbKD0+tbjD3lcwDRF7AK6wQDSY5nHsdLx4z3ExfGbrJbt2YHdwHzQRnJ1OYkCYNILQmJ5nN7D/BWz7RcKItMSdAoVTpIj8A9JNZ7ifCLmGYLcjMVHhEyo38XL4mtcZKatGGcHB0wRydvKqjpoK9dudViZ+9WAPuwWIW3xLDOxgBzJ9UcAe5itjj38DZxByoI8soPyd/esR2Vw+bFpqAEV31/pQkD5iK2uNuZ3AWfEVCzvyVZ+lZs/ZqwdAHEsU7XWKqACdBA2iuqPF2C3nUTAMD4FdS7YziipcDv4ydOcUPcwpU6mQOlMQpiKFxoKoPWmGcV3ILZcsAgmT5edbbsWyXbgRhmzW2tr5GJQmPPT3rJXrfiEeUdSD4fvrTHCAYQBpJbMEZg7hlJg5EKgREyWnlFSUU9FxdId8a4eLLXrjyFQAgAGdtfjp1pA2KAYO5MAeBVEnMRsTs321po/FHz3M3eEErBkOxgwAFljlPMxNF4u6rm3nzoy/8A01ZQJOoDAbbHbTWlfkr2M/WVUZK1hLja/hAOgGhidI6VLhyZXbzO53nmTTrF4lEF1yGLEgBLgXIk6wCn4t/oKje4hhs2Yi3bDIDJIeADyQGAxn1omuKCjNN6KCMx0XN6CaqsslkrfyDPLRmMZFiBcA5mTpNVjG3LrgWsyKdJiHbqQPyjzrrHDFa4qTn1zuSZChdg0bk7RyEmlRmFNNojbw4cMziWLgI3iEiAzuPKWj1JNFXm/gWo5sD7mSB8RU7twm3culiSR3dv020HIb/ArzHNHcrsFIHloKRlnykPxw4oLRhG09Z/SrEsoy3cxIK2wbY6nOqkHrALfFUquUGTodh6868nVfQ/H9qXHTCkk0U37Wh/2j7xVlk66/4KncaWPQgfeq7C5mjzH3FaoMzy6Nr+0louWI/+yPjMayvB7BJDmQBIjrrNar9osNiLKDcWQD5ak0twifl9IrRGNybM0pVFIibUj0P6VeLelWIniI61LL9KehAPh7W7Rp+tGPazCOfL1qVpfBXWd6IoigBGo5QQfjXrXzTtpwD91uB7c9zc2/obcr6dPIRX025oZ5Hf9Kq4rw1cTh3st+YaHmGGqsPMGhkg4Oj4rbbKQRuDWrwPECoBUA6SUYSvi5wfTekFnCZWZXEXEJVh5jSn3/t+5etWrthgHCtbYHZgpke4zUtqx/OlZncRxC731y7aIUm4qhEByjyy9NxWx4LxsuD3i5Su5/LyGs7bj5pUnBbmHuWEulbZGe6SDJcr4p8OsiYBIFV49l/dpLEvccjLA2nMSSTO2XkaN4lJbAhmlF6ZpO1N4fu4nYvbkgT4Zk6c9KQ9uz/1MRCi2mQ5cpKGYJ18XPX25VnrPFLmQ22bNazggNrsdp6b047aYhWvhgwJNtZA/Cp1hVM6rB5UWGPCNFZsnOVmeuLoagBrU3cddKoa9yQe9EKNR2GshsQ/4i4twigSGZiBDT+WOXnWvwwnFjvDs8sepWSfqBST9llsqt26Pxd4oB/2gHn5mnb2z3l1iYKo9z11++tZc3dmnC1VCjG2Mzs3U11e4q8M5gGK8pNmjiWd5QHEcQp0zdNKJGx9KWYLBC7dA5zJPRRqT8Vo+mVsb8I4ebhzEhR+FSfzHfKPPenXFYt286lyEUrkQgqSfzt5gzqKCxGLRJRBdyWrRvFhEgNsik7EqDt186VPbts/7yHYJ3IufuwjxLLDxAaGTBnU1ONlcqF9vF5IEEtuI0PrI29a66t1yZcgHkPPzruGWMzF2/ExJgbDoB5RWgwNu2Nz7AE0lR4/9NP81/hlL/BjGpY+pJj0mhjYZCCZKg6gRMeRr6NdwCkSNqz/ABPCqJywfvVuTL/JLYFh8W7LlwqiTu7bAHQwDqx8qbnCpYTubcB7p8bdFGhPkazHDrwt4gSfDqfcD+1aLDYrR7xUFhqAeQ2AjnScnoqRcLlK2X8QZS9u0ghbYk+Z5T5x96p4vdHeII0EyOXtXmBBDZm1YnMfWqMS4N0xsNqy3s0VSoYBV5kxHIGag7wDpE/Pl6AVBnOgB+tRNRy1orie4R9crczUrF3LnMTEj0MiDUL1vSee49BXWh/Cuee3u2lOxNisiRuu01ubyOQMzWLcxqMxknX0yigFWQPKptdLqhbQ5VEdIEV6mhrpxjo50nbLkcGJ3mpumyjcnX0qi9oJ6GibY1n2FWgSd0QKqSdT51dfOlQCb+tEQ9HiHrUcM+U5T7HqKhaMGPOrrtufIjY1dEMN2+4ULd5cQBpdOV/Jx+E+4B+KZdicR4Ht7gENG0Zuf0p5xXBrirFyy2hI+HGqke4FZvsIAnf5yAVADzygsST9aVXsMUrhQZxHCG9inmCgS2n4fEAcxkGdJJArC9pbnjyBgVVYUD8obkTA1670Ri+N3He9fW4yZnCooPIHQxtoo36mkF99Z9SfM/5NPfQs5VGWPP7VW9kH0q5dEHpPzURt660JAdbA3NdfgCKvb7UI7SfSoQ+gfsxxQNu5b2ZXDeoYf3BrT8UtAq5A1K5fkivm3YXHraxi5zCuCk8pJGWfKfvX1K5z6z9qVKN2HGVOzGi1MnzP3IrqZvgspIAaPX5rqy8JGvmhLnaiMBhL9lWe2U7x0hVYjWWy6z0EGOcrVWAC5wCfDIn5AA9zp71fi7dq21gsl1iLtxVJIEMWHiPUEiQPLnWgzMaMbpZgxNufArBVgQAWczy3C9CaScQBe7fZrHjRYtOGgOCCI3gmCTT3BYILbGZjcOpzN5mZigLyo0gGBtM7+xpP6tPY1Y01oF4FaDLJG0fbbyozE3b6sgtqAkwYHLTX13+KuwHhOWAJ59Y5+VNfCELHlzNXz3Y9Q9aAsdxEqgGU7xm5CaSYvEZ2ZGtSABD89dJHpTHFcSXKBBylpk5gCa7G6KCBGmo5bVXKl0W4v4YTHWyLyrz/AE860mHOo6LqfM8h/nlSS5DXw25mAOWn/NPbI5Hlv5tWfO+gsSoOt3CZJoRhAzec+1G3khR5n7iq2GlZHpj+0V21mprzqdu2ToP/AB612JyoObfQVOyaRTi7x7sk9IA8qlwgZyqnbMJ9BrQXEmBVQCZMaHoN6N7Pue/CAeEyT5eGK1YV7Iz5X6s2R2FdkkTz3qrVd9RyPlRdlxGldQ5hVdaQPPQ+tW4E+HXcEj4JH6UPjDlB6HUeoonBXJWepn5ql2Qkdj6/rU23qDHl5irqMgJi15jlU7V2QDVrLIIoFGy6ee1QoNiDPWJ/Ssp2xZcLYxBTRsWyqPYeM+kR9a0veqqS5hQJJOgA6mvmHbTja4q+Ck91bXKs89ZLe+nxUr6RCAEATVI1IHuf0FRu3Z/Tz8/SrrKZRrqTvULLLmvlFeTzrmWa8nXyqyFd5oHnVBECp3Nag9UQpcb+lfYezeN73CWWOdnywxAnxCQZPtXx9/8AB67CvrPYXBPawqrclSzFo/lB2np/zQyLG2Qnl9DXUT3fRhXlBRdmL4LaHeIPFJDM3h8OVdBJ9RMeVE4XEt3YUwSWeJbOywSNW67+mgoiLmULbuLouVRzHnB51XeslRJjMRB2Gp3+TWOea06NkMVS9jy/jDlyDaN+tL7VwA6gMKm3Oh/3e4zABfxHKOkjf45+1ZY8pvRqlxij08RyuFVY15mneF4nGjiPPlUU7Pstp5ytdPiQR/KNRPvNWYFldNR6z1rcoSS2ZVNSfqe43G2YJ0Y+dZ3i/GwRp9Kd4nh9udqTYrhq3DAGVR9TVUMbdCfh34vmCfPc09wNsNA139qjb7NMizbOY8lbn5SNaKv2P3d4OxVTvMEmYJG+xilTxt7IpVoNxCSdp5ATGw+9D2bczyHP+wrsK4cFm++0a/Jqfe5m10E/pWeaV2Ni3VEsumm28dffmaBxRBMTH60e7RO+oO/pSdmkluhgf3oGthRei7DYcOxJ1C6DzPOmfAE/jM2UCEjTqTz86W8PXKRHUTTbsyxa5cJOgA+/3NasDTkjPmTUXZqLVrMI5RvQ7LG24/l1n4qbqxGui8ln/wDYj7VE3SBoq/5610bvo5xTiLudCsgnl1noaq7LYnvLRnSGI18qp4oS+Vo8akc+XPavOC3MrXBsCwYfeKiWyh1OtETQH7wF1Y6VZ++K6nKZ0oyWENeHLeqb6iMx5CSfKoYe3IFZr9o+IuJZthCQjMVeNjoCoJ+aiIZjtX2gbEMUUkWlOg/mI/Mf0rM3bs6cuf8AapEMxCoCWPQbUx/9vXhHhB96pzS7YxQfxCyysmT7DoKu7wTprVuP4VetAkqck7+XQ0LbujlUUkynFrsun5rxhyqOeoNcFXYNHjVWxqRM7An0rXdmexH7wAz3lC7m2mrx5/y0LkguLBewXCe8um6R4V0Wdi3/ABX1FNoI9+Y8q6xwxEQW7a5QogUK9wqPKY9CNRUsEmyf1Cuqt7cma6oSjNNhyPx6D6n0qtrxZSSdJgD9KruOWMmpgg245g/euJH6kdqX9sWY92iFMa+9a7B2gq4Zo07t1/8AkwBn1OVqzWXxADrWq4PiAQLZ3U5h9ftW/wAPRj8pWtDK9ZnLBgjn/wAUqxVgBjmHdudz+Rj1B5e8U6zQBVTv5T5VtlFMxxk49CR8G5G0jqCIqr/05xqYUdSRTK7hLc6oFPUSPtVaYe0D+AHzMn7ml/khv7SorsXIEWhnb+Y6IvnPP0Emrk4Oht3AWNxrkszNE5gJUAflUCQAKYWrgOmg6Cl/HMbbtoVLKrMcub+UH8TecDYdTFFxXQrlJuzLX7RtC2SfxpKjp5VZauag7xtS7tBxUX7yd2CLaKEXqQOf6e1F2SFAnfpXNzY1y0dDFJ8dhGLeAY3Og/z1odlEhV2G/ma8djMnfkKIw+G0O3VmOw82J2rPvpGjSVs9t6Eeop92YtqLDON2uMPcaR7a1j+NXgVZLZfOGQO+XwAPtGs+cxtTrsniO5Z7E5lBLb6cgxH/AMpPvXR8bx3Dcuzn+R5Cn6xNgTI9qg1rMY6CqVuAbbH6Ubh9da2GQpuYageKZLKG5cMDoNyegHWnyLWD7X4jvMQVnw21Cgf1MMxPxApcpUMxw5MT47i124TC5V5DWfc12E4xeQyI9xvXKBtV9tF0pH6SNiwQG2E7TXYANpdupH6UFxfE3MTpcAy/yg6f8mpWQOVEW0B1qnlk1RccMEwTBcPVBCACr8RacCUbUcjtRSMKkxA50scooTf+ss4y3LB03IYHb9KpuWleAtgJB/E0EnygUTjypYaQeo0oa6rLqNfWiiwGv7BsTwy2T+BfgVFMIgEBV+BU7mOBXUQaEbFToPir9mDcEFhVHKpWsabTB7Zh11BH1B6g9KD7m62yt8Gr7fA8Q/4bZ9zH3q0BKcXo+i8H7QW8RbzjRxoyDcH+x5Gq8SRkyn8RaQOnnSfstwq5hLb51He3GkRrCqOvrNMrtxLQzXG8RGgifYDnTkzI4q9F62jXVnn7XkEhUYjkda6rtEplVohdwCInnQAdmJyjQc+ldXVyKOrZZgl1jcD70BjuKvaxCG3uplukcxXV1b8Xwz5embXBY43FDZpzAEBVjQ7SWoLjvEbllc0iZgKN59Tp0+a9rq2GBfTuA3L964wLqyg67gqBu0Gc2siPKm3EOGFQe6Yhuhgrt57V1dTuKaAlJonh8GxteNociCy8jtIr592l4W1m6hdi8RJJnRzoQOWorq6gzxSReKTciDWpEjTpUuHXp33H/iurq5mVaOnj2xrZwwym4892vIbsRyHQetLkY4tWN1+7tme7RASq5SCXaYLGJGo511dTvDxxceX0zeVOXLj8FSXmS4VS4bqsjQZZZ3kCdjA3PXSjOA41FuG6BlRUAcDz1bKJPl6xXV1a30ZY/wAjfYa0HVXRpVhIkEaGmGHukAdRoemldXVCBV7EhbZdjAA1ME/avklziOd3c/mdm+TpXV1IyGjCRGNHSr1xVdXUqkP5MIw1+NwfWaLt4sga11dQMOLYSMb11rmxA3Irq6qGpijGXVdttKqKPoqsdTAB1H12ryuo49ipvRq+FcEtqvi8TQJnb4oi/wAHRjJAB8hH2rq6ujjxxcejnyk7HHDsoAUjUaUytqOQA9q6upLik2QzPGb1175VNEWFnn1NJOO2r1plKlGUjdpJBrq6lLsNAuExxyDMROswum520rq6uoA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6" descr="data:image/jpeg;base64,/9j/4AAQSkZJRgABAQAAAQABAAD/2wCEAAkGBxQTEhUUExQWFhUXFhgYGRgYGBcaGBoXFxcXFxgYGBwYHCggGhwlHBcVITEhJSkrLi4uGB8zODMsNygtLisBCgoKDg0OGxAQGiwkHCQsLCwsLCwsLCwsLCwsLCwsLCwsLCwsLCwsLCwsLCwsLCwsLCwsLCwsLCwsLCw3LCwsLP/AABEIALcBEwMBIgACEQEDEQH/xAAcAAACAwEBAQEAAAAAAAAAAAAEBQIDBgABBwj/xABAEAACAQIEAwcCAwcDAwMFAAABAhEAAwQSITEFQVEGEyJhcYGRobEyQsEHFCNSYtHwM3LhJJLxFRaCQ1OTsrT/xAAZAQACAwEAAAAAAAAAAAAAAAACAwABBAX/xAAjEQACAgICAwEAAwEAAAAAAAAAAQIRAyESMQQiQRMyUWFx/9oADAMBAAIRAxEAPwD5YFYbCfarAeunrWgW1pAq5uGq2sD4pPIbTM8tupCzV2KULMaR9P71Gy+oDwvnyNXZR4LVehaNVF5a+f8AapLhx0FDYVAXd9Pn9B0qa2aN7qotZqWQqt26sC9akqVK3E61RCDKK9RFq1iOlQFQh7bRa8ygcqmt0TBqFwzULKIWvDfA2qLrVTJUpPstSadoJt4xfzA+oolURtnX3MfelQrsnWlvGvhrh5uRd7GTWkXVri+g1P0oe7ixsi+7D7ChAtczBd9KuMKByeZOfWl/haqmZJk0x4Zw97zhLYBYydSAAAJJJNIr+LBMBjpvuPbf7UPa4reUk27rpIKmGiQd19NqbwbRjc9n6L7EcAt4a22TxMQMzkak5SdOieVPLd3JcOgzMpYAfiKKAFB88zN7RX5bwPGsVZk2r923pHgYiRPPXz3NO8H+0XiNu4txr/eQApDKuqqZiVAInrVqDQLkmz7n2rw6XChfKD3dwEeLZrbywMflj61huE22L4BQxOZfEDEZc2unlrB9a0uA7Z4XHYJjnFu61lw6A/xLZCtmidx0POlfZ3Cy9i5oVS0oOh0B0I+THyaXLsZDo84rYa1cvMMQUueKYQkd0MrZtNzqBHnNaK3hgi3XOqFLDRzY+PNIOwMjX1pb2nQvdttoAz5RBggXVRWB5ESBT/id9Um1l8VtLZUyNQ2YHy07uferRLF2CxrsnfEQrB18WmXLmK5RsEhgPai+MHM1llM925k9YGoU+h0oXH3f4JUCFCPlM6ljbz6+hAmqeIMfD4grKpuEExqAI58wTt0obZaX0V3bv+mMmdLPfPuZkhnPuDEdaR9nmhbjtlhIzZgM5zE7T5trHQUbgcY1y9atrqrFiwE/hOYsTrp4QKWCyxFy4csGTodWzXPCPWU+BVb7CoC4cR++oJGVcRvtswObTrFO+zV8i9ZKEZmvOJIkABWJIHI6sAazaAh83PM5HrlJNOuy6Q1oxBVnIPUwNPYE1LLaPOJGbhO+i6necqzNe0DxK8e8b2+wrqKi6QttKOmtdexa2x4tP88qsRfOluOXNqeRIioLYBiLyksZGp+lHYLCrdttESok+dC4bCKzQR5064eBh7hUgbajeVYf802LXTFTurQi/dCPwkg9P/NW2sSy6MJ/zpReMwxJUqYIGh/Q1RaxAJi4Ib/OdUyRf9lq4gGrAa8OEHI14MMaAOyeUVDIJr1UNeZDULLQqxVZIqWQkVJLJioRMqZeleMKIFqvDZNQgHHWvGSi+5iqmOulQiBu751FlogW9aktmdKhYKlknYa1TxThrZCWGQLqGIIDjmFOxI8q3+C7JOLLu4KNllEYGW1Es/RQDt8xWP7b8VvO/wC7tdV0GWAoAA0EARyFXHbBl0ZS2nLVientRuH4bduEBUOk7jStRwDhaoAYBPWtNhgBp9qqWd9Idj8W17Hz9OzFyPEctL8Twxkr6Ti+ekms9xGyeYihWWV7Dn48EjI8Pxr2XDqNt15MDuK+r9n+0lq5YFyypzWgquhPNmJK+YYBtdxXyXiKZWIjetB2EuyXt/zMh89JEee80zIk42ZYOpcWfS7mNuXZuJbb+HetAZd4Exvz2kCnfbjiNuyDduMAGRBtrKyco6klh8UrwV17CADL4rxYAwTEbxyBiJ8z0rDds8U+NxM5v4VtQlsctN2PUkz9KXBoa4vloK7SftPv3x3eGtixbH5j4rh8OWddF0rF37l26S1247sd8zMdOnpTS3wqN6uOBAo1JA/m/ogtW2XVHZT1ViDHTSn3AuOlWCXzI0yP/WoIXMOniYT51RcsgUt4hbEf5yq+9FVWze4HDMcz+GFRz4v6gyyPPQ/NO+xliHUsJOa6RryFpSTHuKTcAuG9hUdNf+mKXCRs6mWjzgb+dO+CAlFcGHK4gSOSqgAgbe/nSumM7Vme4vcVbrAagZdY/pFdQPEbim42nT6AV1GUWKnX6VG7h1OkmvVflGvSqr2JyasD6iDUAsGuWe6bTWrxN7VVIdBJjYqPLy/Wh72KVzIPtWo7A4LNeKsCMyNuD+EoZ+hkUX+ldiHCuGHrQXEcJr5/f1ohUyXGQ8iR8HeibtuRRXaFtbEtkOhhT/8AE8/StHguF3GUPcAtrGbfl1J2HpR3ZjAKv8W4JOuQHynUec8zG9SxPFLfe3C1xTkVoRpRGbQ6tmIOvReW9ClYTdAd/D21MAMw01BETGvrFD3bCzoT6wf1o+1hXcrcVcwujMQrKUQj8ojry0nrVd1xGhEdeQ9ax5Mk4ypmqOOEo2BvZyidx15VVIiaJzRM7Ea0vxNkIdFJEaGm48nICeNxJtiV6z6VU10nYfNcknZYqUHmaaKId2eZq1bYiokx6/5vTTgfD1e4hvf6echhtsCffWKFyoNJsAwfDLt8xbQ5Ru35R6nbpW17F8Ospa7wqrXDcZMzbIFI1Udd4NMcBjUODdVVUi5AC6CJAmORio9m8KP3cmSf43hHSXM/OlVZK0aPtmhGEuNqf4VxdCQ0nUEQfL6V+Yu8l8xJJmSTqTX6sxt4XFKAiVuazzC6kfFfmntrwN8JiXU/gcm5aYTDI/iX3EwRT40Kl0abBsIWTAImmeEv2jp3nxWYe1nCMcxXIug60XgeGiSYyxtBn3mdvalcUjZHJIdcU4oLS/w0JJO5G87RWVxhuP8A6rQTJyKNQBuf+aaYvFMSpJ2MUUbiOBIIMQNOXMA9KqMkXLHJmPx+CzW536Hn6Ud+zRSMVqhMoSNJggjxfU60VxVABC/FGfs6acZYUb53X2CMYq+VxoTKCUjU4RmHevqSFunmD+FiokbLrWYwNoQJ+a+j4LCBAwcQbrZfIJnA18yJHtXz+5aa3cuWxlzIxgcis6EeVJSdD4yXIKW2IpficMZ0ozA4kx48vsefpTUWQVmKO2gmkzIYq3FI8eRPXT61q8VYzsR+EedK8Zwpe7LqZ0J36dRyo4yQieNtMd9icWVwFxCNCW1/qkRPlFaLhiGLWsFbF2607wUED0adKzfAAbeEdds1sEjrLT+gp5aLd4A4y5MHqBzGRcs9dTMUP0FdGcxCjMYrqlfQsxbQSZ+a8orJQQp0ihMSusDZRNXhK5rE9aJC7FKYaTX2rhIHf2l62rX/APORXyK4Mh0ArbdgeL3L+KtZmIhcsACIRCF+9MTAZjuLpGIuHo7D4Yg17auKPxbciOfkPOiOMJ/EuzrDt85jNAX07tSWUFcpGU/izGIgdImaFS9SmvYUcX7QXcRc7tXZLIgZFOmnmNTWh4NwW0VGZQfUVkuzmFm8xYRk5f1E7fetlguOWkMENPpIoZv4h+FLtjF+E2lhrYKMuoKkjX5oDF3yAZAkfiMayx0bzE/E05u8QXJnjSJrJ4/jstmNqE1ViTup0IAHr8xSpL9FQ91H2C7l4AzuDuN9/wDBVdo5gTP4QfgHQ0KzgIFLSRz01VtveP1rzAPDETGZoPodwfKs8IuL2TJJSToKwyNcYLbBZug1P02q8cMu94bZGUgE6a6AT9q1nB+JYe1c/wBKCFKhljxDmSIB5b0M/FraXy6qxVkcQSv8kE6etaJSYiMUZzGIg7tUWMuUE7y2YyT9PijnbSQdnk+/ShWOeImczaeWjD9ave8DoQdG8pOk/rQtdBJo1GOUWrdqwo1YWy/XOQrfWaL4MuXAQp8a4g5ugMmB9BSvjXE0OKts+dcoth4UaFeYE9I03p5wPimEa1l7wglzfYBTylo9SBt51dXYN1QXwrEN3ZMZiVuMNCTIKgD3mlXa3gBxdi7aygEKt+2x3BC6IvSZKx5U5tcXsrbJR7als5Q5SFynXMddNQB60RieNWxbzNcCjIBLAjLEMSSB6GNxNHH/AKC3/h8VwClFVDumntTrDA3BA0FT7d4NbWLd7ZU27jQQs+F4zQdI13+KXNxQ2rJZRLbAeZqPZpxzSRRftqbbS3jDfhFWcG4nbVSlxuek6x1BNLrFh3Yl2YkjXXKvzGtTTgveMEUKZIHhBOp21/WrUV0SUpVyJ8aIHiGo5edN/wBkHCmuYi7fP4LIb/8AIyEL6aE1RxDsVjFRURFcL/LcBP1in/7KuHYiw1xLytZz3bZ1iGCqYAIJGrR9KYoOK2jNPJyZqLWLfOUdc6aG2HH5kUT4hsSddetYzE20OIZxK5QVAJGbVix+untWrbCi05uDYuVyEnKGMjL5xHwRWK4gjiL+XNq4edAIYmdvMCkfR0P7IYbhltrpuxJnrzmnF54EUrsYuNRGvQyPmpXsaIkmhds0ritnmIUTEgTpJ86Gxi22yWEOYEgPl1ypOo9SYHoTSTi3HwdEE9Sdq87KdpRav289sEG4NRuCdAROmlMWN1Znnmj0jVcSuBlKJbCBVVSJ/lkk+Q23phjrhXEX5yN/00TMiAifh8wOdeYpQbVwqPzlkbmQVIK/X60vTBMEvBtHS3LA7yLmXKPr8VBVHmAwlx7asuWDMSFJ0JH6V1ajszhj+62/BMgmdNZZjXVdFGF7w8hP0+9UX+KBNGRh8UwCzSrEoJJ6nT0qwALEcVVjoCPWt3+ydf8Aqk/2N9RWFbDCRpzr6F2KIsYyzqMrLy1/GCAPWRRqVOiVaEmJP/UP3g0z3CwH+4+H12FA3sOGlicp/wBW4dGKToFA6jKKN43aZ794AkM11tdzJYnSrv3VQrNmyqXUFjpm8Zlf9slfk0pUlZcjL9mQGbEFTMsYJGvPUjrTJODHMpA8IHiJJhidiekdBSrs/d7rFnNorsVP/ccp+dPetncChvEdtqkpNPQ7FFSjsT4y9ltG3ynQ/pVf7mL1tROWDm25/rsNDpRGPtoUPhZmJmB/n1rzhjhbZVvxcvTkDQJtbHNJ6YsKi0wR1NxX8OmhkNmEeQlvaqcIwJtcpYk+2lW8ZeSoUw2ZYJ2Bnn5RVgsql24sBu75/lCs24Hrr13q2uStmeWpOKHmUFiV0GUgD1n9QapvLnVTlgC2JjrEfU1DCt4rU7QZ89Y/WmGJvssyPFpIYaGDpI6QBQV9DsUYPEZHdvUf9wK/rVjiI/3KfuKoZfHd5eImOmgP3NFO2g9R9zVsFD3jPB/HbtiQ3cC406yQhY/ajOy2EUYazdVFZv3hjrpIS0xIJ12iYrzHY028RYuTmd0UPPLvLbCBygAjTypr2SIWwg0gYjEnXoFf+9EqBbdCyxgi9p7xUAJabKhJJZO8IBPTcac4pphXU4KGGVxZObTUmRlbT+k8+VFHh0YVXtvLNbtknkVeJEdB0oLjxuYbCYrOUdnAAjUfyE/CnSrSplXYPxngdvEXQueUuLbLR+VnDKrDlPgFfNeL2Xwl97FzUrz5Mp/C48j+hr6FxDiS28Q6wMvc2lXKdSQQ5n5PzWF7e4r95uW3ChSqd3mmZy6iaOMQb+EMDi1cHMfLfT3rZdhyCtzJlyhgNARBAH9zrXyUWbi6QRPPce9fReyd64s+KJ/FAmREAgHTeRT8KqZWRuWN2b66xEeH41r394W0ve3FJVeQEkE6DT1oaxiwbfibUb6H5ih+LYxDh7gnXISPONf0rXk6oxxTu0B4XtPZxEG2Hy27p8TiQSTqQeeulD8QwoFg5DHeKreI6AOwLCeWoUe5rLYFGtnvE/02HiQDnvmFFcd7QhbRtKFV3C5SDsqkszNPr9K58sezZDJoV8R4hbteBSrNmYMuo7uDpJ5kjWKT8QRzba4zBVBAy6zmYSNOenxXnZ7AMxe4zRlMlmImdyfFoSBy50LxziYvXAQuS2gMIOp3Y/1Hc0+ONJWLllk9IAYTU8NdyurMAQrA6c4r22OZ51W9E9oBaPrIvq64VLeqOoAPVnuKGJ+IqHFcRlv4owCr+FtNZW80EH6zWW/Z5ji15cOzEAuhSNwC4LgdNga0HGrgbMVGUC0BrOpLMxP1rJL10a4eyCbWJKqFDNAAA15Aacq6lmIusrZSNQBz8hXUNlaKGtA7mvP3VelVNeE0Pd4kyRFuR5EUyhdkryBSdNprTfs8ZHxGW7/Kcvk0CI6GsPiOK5ifAQTprGhNNuzdwhw4UwpUnWJCzmjpQt12FFXpB+PDW8Q4aZDmeoYMQT8ipYZhdXOx8TDJkJGUnPqYPMGCB517xC4HxDuJg3CfFv4iTrHrQuEuBEKm3mIdiun4fjeY28qWml2G4t9CXiGHNm6VYy3JvysTJgaDUa61omxHe2w34XHhbnBpPfvZ7iZ1OrJIH8rNOg56GrbeKJxGIKAj+IYB00Gmo9qtK1sKDrovv28ujXSPQCgLSHNJZiOn+Cj24uF/EhB5yJ+KScU41mMW0JZiABHMmIHuanehknSCsO6tddnts9u3bYkDaSITN5EgiPOiOHYYtbUqfC2rCZ6Bcx565qhZ4ddw4FrOMz5Hfb8ZBBBPLKIAFFcPvnuSwULLqAByHIfrNVlajGhWNOUrCguV1QaxMn6j9KJxeON5+9fdtT8HT6UKEMyu/wDkzRGBItvbzEAAgknVY1JnqIpGOXJUOyR4uwFz439B9RVhEgev9684owN26VjKzkiNssmI9qkBIA/znTRSNZxLBDNhhMnuFc/7vGR+lWcEvhLXeM2k3my6c3KAf9zSfKjO1JFq7ZnWMKAD1PiA+9ZRbucWkX+Vyfd5+9R6kUtxNxwu5NrCGMilDmA/CAHlR6TSjtVnS1AMh4ZWgSWds7KPk0wfGJZspaZgWFqNNTmM7HlSbEY9ns27Q0FsadTBJ35b02MGxbmkL8Yge5lObKCJKxm8IgASNutJe1GBY2g9pRlQlnUbgdR9yKfYTfz8+tFBMpMfm+D1mncXQnnuzB4Jwy+1bLsVgBkuPOmbLlA5gAzPvWZ47wY2CbloHuvzKNch/VenSnnYrj2HS06XboQ58wmYIZR0HkamBVPY/NPlj0O+0+YWCFOoZZP8wJ2n3mstlJkEgf7SYrTcR4lhryMlvE25YaCRrBBjX0rKLfCg7D/NvWp5X8lRfiVxfJHI11JiG0MBv7ishjmvG6z3UALEAROUAbKD0+tbjD3lcwDRF7AK6wQDSY5nHsdLx4z3ExfGbrJbt2YHdwHzQRnJ1OYkCYNILQmJ5nN7D/BWz7RcKItMSdAoVTpIj8A9JNZ7ifCLmGYLcjMVHhEyo38XL4mtcZKatGGcHB0wRydvKqjpoK9dudViZ+9WAPuwWIW3xLDOxgBzJ9UcAe5itjj38DZxByoI8soPyd/esR2Vw+bFpqAEV31/pQkD5iK2uNuZ3AWfEVCzvyVZ+lZs/ZqwdAHEsU7XWKqACdBA2iuqPF2C3nUTAMD4FdS7YziipcDv4ydOcUPcwpU6mQOlMQpiKFxoKoPWmGcV3ILZcsAgmT5edbbsWyXbgRhmzW2tr5GJQmPPT3rJXrfiEeUdSD4fvrTHCAYQBpJbMEZg7hlJg5EKgREyWnlFSUU9FxdId8a4eLLXrjyFQAgAGdtfjp1pA2KAYO5MAeBVEnMRsTs321po/FHz3M3eEErBkOxgwAFljlPMxNF4u6rm3nzoy/8A01ZQJOoDAbbHbTWlfkr2M/WVUZK1hLja/hAOgGhidI6VLhyZXbzO53nmTTrF4lEF1yGLEgBLgXIk6wCn4t/oKje4hhs2Yi3bDIDJIeADyQGAxn1omuKCjNN6KCMx0XN6CaqsslkrfyDPLRmMZFiBcA5mTpNVjG3LrgWsyKdJiHbqQPyjzrrHDFa4qTn1zuSZChdg0bk7RyEmlRmFNNojbw4cMziWLgI3iEiAzuPKWj1JNFXm/gWo5sD7mSB8RU7twm3culiSR3dv020HIb/ArzHNHcrsFIHloKRlnykPxw4oLRhG09Z/SrEsoy3cxIK2wbY6nOqkHrALfFUquUGTodh6868nVfQ/H9qXHTCkk0U37Wh/2j7xVlk66/4KncaWPQgfeq7C5mjzH3FaoMzy6Nr+0louWI/+yPjMayvB7BJDmQBIjrrNar9osNiLKDcWQD5ak0twifl9IrRGNybM0pVFIibUj0P6VeLelWIniI61LL9KehAPh7W7Rp+tGPazCOfL1qVpfBXWd6IoigBGo5QQfjXrXzTtpwD91uB7c9zc2/obcr6dPIRX025oZ5Hf9Kq4rw1cTh3st+YaHmGGqsPMGhkg4Oj4rbbKQRuDWrwPECoBUA6SUYSvi5wfTekFnCZWZXEXEJVh5jSn3/t+5etWrthgHCtbYHZgpke4zUtqx/OlZncRxC731y7aIUm4qhEByjyy9NxWx4LxsuD3i5Su5/LyGs7bj5pUnBbmHuWEulbZGe6SDJcr4p8OsiYBIFV49l/dpLEvccjLA2nMSSTO2XkaN4lJbAhmlF6ZpO1N4fu4nYvbkgT4Zk6c9KQ9uz/1MRCi2mQ5cpKGYJ18XPX25VnrPFLmQ22bNazggNrsdp6b047aYhWvhgwJNtZA/Cp1hVM6rB5UWGPCNFZsnOVmeuLoagBrU3cddKoa9yQe9EKNR2GshsQ/4i4twigSGZiBDT+WOXnWvwwnFjvDs8sepWSfqBST9llsqt26Pxd4oB/2gHn5mnb2z3l1iYKo9z11++tZc3dmnC1VCjG2Mzs3U11e4q8M5gGK8pNmjiWd5QHEcQp0zdNKJGx9KWYLBC7dA5zJPRRqT8Vo+mVsb8I4ebhzEhR+FSfzHfKPPenXFYt286lyEUrkQgqSfzt5gzqKCxGLRJRBdyWrRvFhEgNsik7EqDt186VPbts/7yHYJ3IufuwjxLLDxAaGTBnU1ONlcqF9vF5IEEtuI0PrI29a66t1yZcgHkPPzruGWMzF2/ExJgbDoB5RWgwNu2Nz7AE0lR4/9NP81/hlL/BjGpY+pJj0mhjYZCCZKg6gRMeRr6NdwCkSNqz/ABPCqJywfvVuTL/JLYFh8W7LlwqiTu7bAHQwDqx8qbnCpYTubcB7p8bdFGhPkazHDrwt4gSfDqfcD+1aLDYrR7xUFhqAeQ2AjnScnoqRcLlK2X8QZS9u0ghbYk+Z5T5x96p4vdHeII0EyOXtXmBBDZm1YnMfWqMS4N0xsNqy3s0VSoYBV5kxHIGag7wDpE/Pl6AVBnOgB+tRNRy1orie4R9crczUrF3LnMTEj0MiDUL1vSee49BXWh/Cuee3u2lOxNisiRuu01ubyOQMzWLcxqMxknX0yigFWQPKptdLqhbQ5VEdIEV6mhrpxjo50nbLkcGJ3mpumyjcnX0qi9oJ6GibY1n2FWgSd0QKqSdT51dfOlQCb+tEQ9HiHrUcM+U5T7HqKhaMGPOrrtufIjY1dEMN2+4ULd5cQBpdOV/Jx+E+4B+KZdicR4Ht7gENG0Zuf0p5xXBrirFyy2hI+HGqke4FZvsIAnf5yAVADzygsST9aVXsMUrhQZxHCG9inmCgS2n4fEAcxkGdJJArC9pbnjyBgVVYUD8obkTA1670Ri+N3He9fW4yZnCooPIHQxtoo36mkF99Z9SfM/5NPfQs5VGWPP7VW9kH0q5dEHpPzURt660JAdbA3NdfgCKvb7UI7SfSoQ+gfsxxQNu5b2ZXDeoYf3BrT8UtAq5A1K5fkivm3YXHraxi5zCuCk8pJGWfKfvX1K5z6z9qVKN2HGVOzGi1MnzP3IrqZvgspIAaPX5rqy8JGvmhLnaiMBhL9lWe2U7x0hVYjWWy6z0EGOcrVWAC5wCfDIn5AA9zp71fi7dq21gsl1iLtxVJIEMWHiPUEiQPLnWgzMaMbpZgxNufArBVgQAWczy3C9CaScQBe7fZrHjRYtOGgOCCI3gmCTT3BYILbGZjcOpzN5mZigLyo0gGBtM7+xpP6tPY1Y01oF4FaDLJG0fbbyozE3b6sgtqAkwYHLTX13+KuwHhOWAJ59Y5+VNfCELHlzNXz3Y9Q9aAsdxEqgGU7xm5CaSYvEZ2ZGtSABD89dJHpTHFcSXKBBylpk5gCa7G6KCBGmo5bVXKl0W4v4YTHWyLyrz/AE860mHOo6LqfM8h/nlSS5DXw25mAOWn/NPbI5Hlv5tWfO+gsSoOt3CZJoRhAzec+1G3khR5n7iq2GlZHpj+0V21mprzqdu2ToP/AB612JyoObfQVOyaRTi7x7sk9IA8qlwgZyqnbMJ9BrQXEmBVQCZMaHoN6N7Pue/CAeEyT5eGK1YV7Iz5X6s2R2FdkkTz3qrVd9RyPlRdlxGldQ5hVdaQPPQ+tW4E+HXcEj4JH6UPjDlB6HUeoonBXJWepn5ql2Qkdj6/rU23qDHl5irqMgJi15jlU7V2QDVrLIIoFGy6ee1QoNiDPWJ/Ssp2xZcLYxBTRsWyqPYeM+kR9a0veqqS5hQJJOgA6mvmHbTja4q+Ck91bXKs89ZLe+nxUr6RCAEATVI1IHuf0FRu3Z/Tz8/SrrKZRrqTvULLLmvlFeTzrmWa8nXyqyFd5oHnVBECp3Nag9UQpcb+lfYezeN73CWWOdnywxAnxCQZPtXx9/8AB67CvrPYXBPawqrclSzFo/lB2np/zQyLG2Qnl9DXUT3fRhXlBRdmL4LaHeIPFJDM3h8OVdBJ9RMeVE4XEt3YUwSWeJbOywSNW67+mgoiLmULbuLouVRzHnB51XeslRJjMRB2Gp3+TWOea06NkMVS9jy/jDlyDaN+tL7VwA6gMKm3Oh/3e4zABfxHKOkjf45+1ZY8pvRqlxij08RyuFVY15mneF4nGjiPPlUU7Pstp5ytdPiQR/KNRPvNWYFldNR6z1rcoSS2ZVNSfqe43G2YJ0Y+dZ3i/GwRp9Kd4nh9udqTYrhq3DAGVR9TVUMbdCfh34vmCfPc09wNsNA139qjb7NMizbOY8lbn5SNaKv2P3d4OxVTvMEmYJG+xilTxt7IpVoNxCSdp5ATGw+9D2bczyHP+wrsK4cFm++0a/Jqfe5m10E/pWeaV2Ni3VEsumm28dffmaBxRBMTH60e7RO+oO/pSdmkluhgf3oGthRei7DYcOxJ1C6DzPOmfAE/jM2UCEjTqTz86W8PXKRHUTTbsyxa5cJOgA+/3NasDTkjPmTUXZqLVrMI5RvQ7LG24/l1n4qbqxGui8ln/wDYj7VE3SBoq/5610bvo5xTiLudCsgnl1noaq7LYnvLRnSGI18qp4oS+Vo8akc+XPavOC3MrXBsCwYfeKiWyh1OtETQH7wF1Y6VZ++K6nKZ0oyWENeHLeqb6iMx5CSfKoYe3IFZr9o+IuJZthCQjMVeNjoCoJ+aiIZjtX2gbEMUUkWlOg/mI/Mf0rM3bs6cuf8AapEMxCoCWPQbUx/9vXhHhB96pzS7YxQfxCyysmT7DoKu7wTprVuP4VetAkqck7+XQ0LbujlUUkynFrsun5rxhyqOeoNcFXYNHjVWxqRM7An0rXdmexH7wAz3lC7m2mrx5/y0LkguLBewXCe8um6R4V0Wdi3/ABX1FNoI9+Y8q6xwxEQW7a5QogUK9wqPKY9CNRUsEmyf1Cuqt7cma6oSjNNhyPx6D6n0qtrxZSSdJgD9KruOWMmpgg245g/euJH6kdqX9sWY92iFMa+9a7B2gq4Zo07t1/8AkwBn1OVqzWXxADrWq4PiAQLZ3U5h9ftW/wAPRj8pWtDK9ZnLBgjn/wAUqxVgBjmHdudz+Rj1B5e8U6zQBVTv5T5VtlFMxxk49CR8G5G0jqCIqr/05xqYUdSRTK7hLc6oFPUSPtVaYe0D+AHzMn7ml/khv7SorsXIEWhnb+Y6IvnPP0Emrk4Oht3AWNxrkszNE5gJUAflUCQAKYWrgOmg6Cl/HMbbtoVLKrMcub+UH8TecDYdTFFxXQrlJuzLX7RtC2SfxpKjp5VZauag7xtS7tBxUX7yd2CLaKEXqQOf6e1F2SFAnfpXNzY1y0dDFJ8dhGLeAY3Og/z1odlEhV2G/ma8djMnfkKIw+G0O3VmOw82J2rPvpGjSVs9t6Eeop92YtqLDON2uMPcaR7a1j+NXgVZLZfOGQO+XwAPtGs+cxtTrsniO5Z7E5lBLb6cgxH/AMpPvXR8bx3Dcuzn+R5Cn6xNgTI9qg1rMY6CqVuAbbH6Ubh9da2GQpuYageKZLKG5cMDoNyegHWnyLWD7X4jvMQVnw21Cgf1MMxPxApcpUMxw5MT47i124TC5V5DWfc12E4xeQyI9xvXKBtV9tF0pH6SNiwQG2E7TXYANpdupH6UFxfE3MTpcAy/yg6f8mpWQOVEW0B1qnlk1RccMEwTBcPVBCACr8RacCUbUcjtRSMKkxA50scooTf+ss4y3LB03IYHb9KpuWleAtgJB/E0EnygUTjypYaQeo0oa6rLqNfWiiwGv7BsTwy2T+BfgVFMIgEBV+BU7mOBXUQaEbFToPir9mDcEFhVHKpWsabTB7Zh11BH1B6g9KD7m62yt8Gr7fA8Q/4bZ9zH3q0BKcXo+i8H7QW8RbzjRxoyDcH+x5Gq8SRkyn8RaQOnnSfstwq5hLb51He3GkRrCqOvrNMrtxLQzXG8RGgifYDnTkzI4q9F62jXVnn7XkEhUYjkda6rtEplVohdwCInnQAdmJyjQc+ldXVyKOrZZgl1jcD70BjuKvaxCG3uplukcxXV1b8Xwz5embXBY43FDZpzAEBVjQ7SWoLjvEbllc0iZgKN59Tp0+a9rq2GBfTuA3L964wLqyg67gqBu0Gc2siPKm3EOGFQe6Yhuhgrt57V1dTuKaAlJonh8GxteNociCy8jtIr592l4W1m6hdi8RJJnRzoQOWorq6gzxSReKTciDWpEjTpUuHXp33H/iurq5mVaOnj2xrZwwym4892vIbsRyHQetLkY4tWN1+7tme7RASq5SCXaYLGJGo511dTvDxxceX0zeVOXLj8FSXmS4VS4bqsjQZZZ3kCdjA3PXSjOA41FuG6BlRUAcDz1bKJPl6xXV1a30ZY/wAjfYa0HVXRpVhIkEaGmGHukAdRoemldXVCBV7EhbZdjAA1ME/avklziOd3c/mdm+TpXV1IyGjCRGNHSr1xVdXUqkP5MIw1+NwfWaLt4sga11dQMOLYSMb11rmxA3Irq6qGpijGXVdttKqKPoqsdTAB1H12ryuo49ipvRq+FcEtqvi8TQJnb4oi/wAHRjJAB8hH2rq6ujjxxcejnyk7HHDsoAUjUaUytqOQA9q6upLik2QzPGb1175VNEWFnn1NJOO2r1plKlGUjdpJBrq6lLsNAuExxyDMROswum520rq6uoAz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http://www.un.org/News/dh/photos/large/2011/July/28-07-2011pakist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8028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36096" y="2518758"/>
            <a:ext cx="35477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mt-MT" sz="3200" dirty="0">
                <a:solidFill>
                  <a:schemeClr val="tx2"/>
                </a:solidFill>
                <a:latin typeface="Comic Sans MS" pitchFamily="66" charset="0"/>
              </a:rPr>
              <a:t>Fiex </a:t>
            </a:r>
            <a:r>
              <a:rPr lang="mt-MT" sz="3200" dirty="0" smtClean="0">
                <a:solidFill>
                  <a:schemeClr val="tx2"/>
                </a:solidFill>
                <a:latin typeface="Comic Sans MS" pitchFamily="66" charset="0"/>
              </a:rPr>
              <a:t>tarahom li huma differenti</a:t>
            </a:r>
            <a:r>
              <a:rPr lang="mt-MT" sz="3200" dirty="0">
                <a:solidFill>
                  <a:schemeClr val="tx2"/>
                </a:solidFill>
                <a:latin typeface="Comic Sans MS" pitchFamily="66" charset="0"/>
              </a:rPr>
              <a:t>? </a:t>
            </a:r>
          </a:p>
        </p:txBody>
      </p:sp>
      <p:pic>
        <p:nvPicPr>
          <p:cNvPr id="3074" name="Picture 2" descr="http://www.kjti.co.uk/images/Pakistan-Images/Pakistan-People-C1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8768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925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03848" y="1600200"/>
            <a:ext cx="54829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mt-MT" sz="32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Kieku Nasime kellha tkun fil-klassi tiegħek, kont tieħu gost?  Għaliex?</a:t>
            </a:r>
            <a:endParaRPr lang="mt-MT" sz="3200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01605" y="3933056"/>
            <a:ext cx="5436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mt-MT" sz="3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Jekk sħabek ma jaċċettawhiex, int x’ tagħmel?</a:t>
            </a:r>
            <a:endParaRPr lang="mt-MT" sz="32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Picture 2" descr="https://encrypted-tbn1.gstatic.com/images?q=tbn:ANd9GcTN7ZVdSMLbqrGpstZCx4ZcNm9Qu3tBGnFPMaAebxEjVaIFPnS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10858"/>
            <a:ext cx="2908124" cy="437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423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964" y="3575733"/>
            <a:ext cx="4200401" cy="1728192"/>
          </a:xfrm>
        </p:spPr>
        <p:txBody>
          <a:bodyPr>
            <a:normAutofit fontScale="92500"/>
          </a:bodyPr>
          <a:lstStyle/>
          <a:p>
            <a:r>
              <a:rPr lang="mt-MT" dirty="0" smtClean="0">
                <a:latin typeface="Comic Sans MS" pitchFamily="66" charset="0"/>
              </a:rPr>
              <a:t>Il-Maltin magħrufin għall-festi sbieħ li jagħmlu. 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74631" y="3573016"/>
            <a:ext cx="3913398" cy="266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t-MT" dirty="0" smtClean="0">
                <a:latin typeface="Comic Sans MS" pitchFamily="66" charset="0"/>
              </a:rPr>
              <a:t>Permezz tagħhom, huma jagħtu ġieħ lil Alla u jirringrazzjawh tal-Madonna u l-qaddisin. 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030" name="Picture 6" descr="https://fbcdn-sphotos-e-a.akamaihd.net/hphotos-ak-prn2/969930_10201208908959317_212899245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632"/>
            <a:ext cx="8832454" cy="314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212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bcdn-sphotos-a-a.akamaihd.net/hphotos-ak-ash2/s720x720/268091_346695308773901_127234100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706" y="237707"/>
            <a:ext cx="2758626" cy="398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esta San Pawl  - 29 ta' Ġunju 2009 - Sena Pawlina 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1731" y="2708920"/>
            <a:ext cx="2978211" cy="397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en/9/98/Statue_of_St.Catherine_at_Zurrie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7707"/>
            <a:ext cx="3081261" cy="398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29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32" y="692696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mt-MT" dirty="0" smtClean="0">
                <a:latin typeface="Comic Sans MS" pitchFamily="66" charset="0"/>
              </a:rPr>
              <a:t>Matul il-festi bosta nies jingħaqdu </a:t>
            </a:r>
            <a:r>
              <a:rPr lang="mt-MT" dirty="0">
                <a:latin typeface="Comic Sans MS" pitchFamily="66" charset="0"/>
              </a:rPr>
              <a:t>flimkien</a:t>
            </a:r>
            <a:r>
              <a:rPr lang="mt-MT" dirty="0" smtClean="0">
                <a:latin typeface="Comic Sans MS" pitchFamily="66" charset="0"/>
              </a:rPr>
              <a:t>u jużaw it-talenti tagħhom.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2050" name="Picture 2" descr="http://www.malta.com/media/en/events/festa/2012/august/feast-of-our-lady-of-lourdes-sliema-2012/sliema-brass-band-marches-lour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5784577" cy="433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228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bcdn-sphotos-d-a.akamaihd.net/hphotos-ak-ash3/60818_150772158278608_2179325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8"/>
            <a:ext cx="9110045" cy="683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67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12739"/>
            <a:ext cx="8229600" cy="160409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mt-MT" dirty="0" smtClean="0">
                <a:latin typeface="Comic Sans MS" pitchFamily="66" charset="0"/>
              </a:rPr>
              <a:t>Il-Maltin jingħaqdu wkoll sabiex jiġbru l-flus biex jgħinu lil min hu fil-bżonn...</a:t>
            </a:r>
          </a:p>
          <a:p>
            <a:pPr marL="0" indent="0" algn="ctr">
              <a:buNone/>
            </a:pPr>
            <a:r>
              <a:rPr lang="mt-MT" dirty="0" smtClean="0">
                <a:latin typeface="Comic Sans MS" pitchFamily="66" charset="0"/>
              </a:rPr>
              <a:t>festi ta’ solidarjeta’ !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026" name="Picture 2" descr="https://encrypted-tbn3.gstatic.com/images?q=tbn:ANd9GcRTT9t9jnAN-pwB0jIEMvzKgLr9O9a649Ibb2ssY-JHi0HiPoW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45" y="2732259"/>
            <a:ext cx="4790387" cy="365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EBQUEhQVFRQUGBwYGRgXFxsYFxgdGh0XFxgaFxgXGyYeGxokGRgYHy8gIycpLCwsGiAxNTAqNSYrLCkBCQoKDgwOGg8PGi8kHyQsLCwsKSwsKSwsLCopKSkpLCwsLC8sLCwsLCwsLCwsLCwsLCwsLCwsLCwqLCwsLCksLP/AABEIAOEA4QMBIgACEQEDEQH/xAAbAAABBQEBAAAAAAAAAAAAAAAEAAECAwUGB//EAEAQAAIBAwMCBAMECgECBQUAAAECEQADIQQSMSJBBRNRYQYycSOBkaEUFTNCUlOx0eHwFmJyNEOSssEkgpOi8f/EABoBAAMBAQEBAAAAAAAAAAAAAAECAwQABQb/xAAzEQACAgECBQIEBAYDAQAAAAAAAQIRAxIhBBMxQVEikRRhcaEyQlLwBYGx0eHxM1PBI//aAAwDAQACEQMRAD8A0Ypoqw1GvIPmBRUQKc80iK6jh4popClFGgj0xodfELZbaHDNBMLnjtPE+00Hb8e3h9iZAld5+aMmQvGO01aPD5JdEOsM32NOaRas3wXxBrm8ORIM8QNp9h2EGqm+I1ZmFlGuBeW3AKJ9hJpvhsmtxroNyJ20jTv6tEEuyr9Tn7hzVGs8Tt2iAzZMYAJ54PpFZPit0XbSXAIMlGHoeRn7j+NUa077dlj3Uqfqp/zWrHwaem+9+6LRwRpWdOGqVc8l65fvqFcraXIWYmOJA59frFdBFZM2F4paWQyY1B1Zm63x9LTFSrkgxIjJ9hzS8O8fW85VUdYEywic8cVk+KXtuqJChm3jaDgTFGJ4jqFW41y2qQFCRBySZ/KtuThoVFRW7S7mp4YaUkt/qbxFNXHW7zm0brXbhZmYDqMACjdX47cFi0QSCyAtAEknA5GP81F8E7VPrf2JvhXezOkApEVleGPqHctdCqhA2quQOZJMAk8Ub4lqvLtM3fgfU/4msyxNz0JkOVU9IQRFMDXJ6c3lQ3DcZF3Qon5vfn1n8q2fAfEGuWd7nuQCYEiTBq2bhHjVp32KZOHcVa3NOkaQNSisZmI01SqJauAKlNKkK44UUqeKVccSJpppzTRRGHFIGmihrfiNtmKo6s0e5WfSRE+8GnjBy6DRi5dAqKauc1bXLtwJefZHYCFntPMj3+lE+H6w2m8q5iOPb/FbJ8FKMbTt9a+XyLywVHZ2S8X0ZVvOTBBlvr/F9/es4r9rutnJ6lHv8xX+v+mupiecz+dYGp8Bui6DaZQgIIJksO8f5rTw/Fx0NT6pe4+HLtUgfQ6gLfBXCt0x6Tx+eKl4hqh5pt3XFm0s9K43j90kjJ9Y49q0dR8OW3fe26eYDELPqAPfNHXNMpjcAY4JzFTycXB5NUV2+4efFO0cxo7u4XbYVsgMvSfmXsJHJE09jS3WslRbYFXlQxAkMIOc9wK6tVA7ChddrRbxBZjwo5Mf0HvS/FzlL0rvYFncnUUYljwe8qIyBVuD5gWP3EED07V0WnLlRvADRmMj7qydINTqs2wVQHMdCiDkM5yT/wBv4DFG2/g8uYN+zuzjcznJkZLDgY4q0uGy5kuY0Unicl62kAa7wa42o8wMu3cGiDOB6zH5VpeIaPzbRQGDgg+49fbmqdV8HalM2nU5HyuwMDmA52knnJoX9Pu2m23Vk5wRtcARmY2sPp9fWFy8PnTU1vQsoTlTi06Ar/g+oZFtbbaqJllYkmeTBHNPrPBrpe2Ao8tNondmFjtHqK39LqVuLKn6jgj6g8VfFZXxORPcm+JmtmiCrAFc78V6+Stpfmx6/M0R+Aiuk20zWwec1LDl5ctVEcWRQlbRgJ8JIwXc9zPI3GP7/nQevtC7dSxbxbXBPbaPmP38ff7V1hGI9RH44rEPw86hhavMN2IYAiM4JUA/fWrDnTt5Jb9jThz9dbB7OvuXNStu2xW2kSAYEDgH6xP0FDeI+MPecWwSkGItEmJMSWMe+TH5Ve2jfTacjaWe4TvdQSFGMYzkY+73qvw26un0/miTduSRIgj3j0A4rTHS/VFXey+nk0pp+qJoavx1baqtsG83BgkD0gEjJ9+KPfxBFVTdZbZImCcj/HuYrmrGgVUN/VTkyiTHHqOPr+HaidHN+b2pCCyvyyon2g/MfYffWfJgxvePT7tkZYIPodIrenFPQuh8QtuoKYEwAYB+7OaKrz5wcXTR58ouLpjxSpQaVIKK9eVAWdgqjkkwP8n2rH/XN25dAs2x5fcsM/lwT2H41tXFDAgiQeQRisbUeCsktp2Kn+GY/wDS3b6Gt3DrE04y6vu+hqwuHSXUI8ULt02roDLlrakAnvzzPtxWYoF4yIS6OZwrRzP8LVX4YbVq4TcDLc7lu33Hge/etXW+FW9QA0kSPmQxuHaexrWprh3pfTsy7lHG0n08mWNet4+Wc3V+VgJH0cjsfWjbXgzXEA1EErxtkGP4Sf3h9aO8P8NSyoVBx3OT+NFzWTLxMpbQ2RGeftAhYshVCjgYFWUgaU1jMrdj1HbUt1MWo0cVX7uxWY8KCTWV4H4UdVqD5hO2A1ztj9xF7jvkRgH1miPH3PknMSyjj3nj/wCK1fgO0BZuGMm4QcbT0qoAK9uTj3r2P4fjVajdg9ONz79AzxLQszrbQEIlssEQDLDhFUkCSIAOQM1Uvgha0zBLikWleXe3t3k9dvA5AxOBPf1M1/iwBKJBYdzkAjBgAgkjvwBx7UFpfFLiEbipUAALBAx+8CWME/hnio8Q8Tzby/wetgm1i/D/AJNrQ2m8tNxkxmaWu8NS8m24oI7eoPqp5BqVvUyoIOGzJPuMR6wCPT60t5E9Ug8E88kkiDAABI78Ctj41Q9Ol/b+5njwTl6lJfc4bVfD12xqAFdQhkhyCWcd1YTlh93M1pzXSX0Vj1gELwOeqMGCeRI79496zLl62uDZKtjBOctJkDAO3GPevI4vJrnaX9BM/BN+qc0vczi1I1brLiFvswdvvgzJP9CB91UTWajyckVCTinfzRLdTE1HcafNGidj0Fr/AAm3e+dcjEglTHpI7UXmnk00ZSi7iMpOLtMwfEPBGZ99wl7SDFtFhscLBMQP99KAuK+o6702tOmAsEE+wBz9/J9hXXTQOv8ABrd8jePl7gxj0IHI9q2Y+J/X7mzHxXaRzljSnVPFtBasr3AiQPf7sn8PUbn6/tC6tpS1w8FlEgf49/61ma/zHY27pNi0CflEhvfdyxPqePah9LqCfs9Em1TzdPzH1M/2P1NacuPWtU/G3hf3NE4RmrZ2EH0pVzH/ABa7/OP5Uqw8rF+r7GTlYv1nVTTbqRqNQMllWt0Fu6ALiBo4kf7j2q22gUQBApBqfdRbb2YdbaolNKmmkXoUAeaYmol6bfXJHWSJpi1NNKjR1gvitotaaOR1D6qQe30qXwj4wlo3EJMPFxOc4hhySOxyfWiK57xHTeU25cDduUiAFJ5DSYjn/NenwORL0M28NPVF4/Ys1d4FlEEMqqIdBMnq4ZlbgjI5qDpAPSs+ypuH0+0Yj8PurJ8Q13mXCwkSF+6BH/x/Sh9KSSokgMQPxMcU/wAI06TPR5ndo9S8K8UtCyNx2nPzDI6vvHYUSviVn+Z7AifSMGOYb65HtXI3LYsOsgXU27wFJhJ6dp9Ssj2z99H+CCxfvOGJ0/TIzKkycknAiYAAmBzMk6HHDqUZQ27sr8PxUcbyY57dVX+zom8VtfxzkHgnOPasJtabuSZAJC4gBQzRgD0oa6SBAjccCDj6g9wOf81bbUAADgCPwrN/EceHHpjjW54k+KzTjpmyU0qalXk0ZrHLUg1RmmrqOss3U26mmkaFHWLdTTSNKjR1lWr0aXV23FDDmCKlYsKghQAPapzTTRt1QdT6EppVGD601AG5NmpBqc0V4d4abr7R95kYHc5ImOYqijboMYuUtKAy1MM11es+DgqnaWZokDEGSe5Ix9/Arl76FSQRBHrTSg4lcuCeKtQppprGXxW6GghG+28qFDKT07pksQPSpaP4iW46oEcbgDmMSpbicjtI712hheCa7GvNKa5//kZBuFgsIzDapXedrbRzcn3+SP61bd+JAs7rbCCy8rEo6W2z2EuDPsa7lsL4bJ4NmaU1hD4mG+NmMAGRG7c6zv8Al2dOG9TFS/5MsT5dydvmRAkoAZYZiNw2/eDwa7lsD4fJ4NzdULlsMCCJB5BHNYy/E6yo2PJMYIjkL0merJ4xx9Jv8P8AGPOPSu0KRukyYIMQVxMj3EV2lrc7kZI7tUYviHgdxbjeVaLJiDvQfXkg81SfBtSpG2zMQf2iCO8ZPY4+6tW18TEMwdQQJjYZjrCDc27pGZJYLGcGiLfxEpMBSPcsoB6inQZ+0Ejt2rX8RlRs1ZVs42Q1GiaA212c/NlSsmJjOM1PQaa4CAV2z+90mPT1M+wI59qDufFg2dKS+wN7TCMQRM8P6nitPX+Ibdm0rDsV3sZRYDckEdxt5GaTm5Ft9zRLjOI5XJ0pJhmm0qoDGSeSck1YXrH/AORKBDQzdEFT0tvdkld2SBEnnnBPNUaL4q3R5ihZCmQ2M2zcyG4GNo96g4ye7PMfD5HvRvb6lNYB+KV2b/LaMASwknYLhAHsp/GrbPjwNp7jLgXNijiQQpEnOerP0pdDF+HyeDZNNWInxSpUN5b7ekYgmWUuBtBzgEUx+ISbWodVX7JVZercDuXdkqY/CjoZ3w+RdjdmlurnrnxJttsSEZociGUL0gGCRcaSScAGTBqw/EyAZU7uoEAiRt2iTJwp3SCewJruWwvhsng3dwpVh3viRQQoXcxx0spEywGRggleffiqdP8AFQKyV7ThgB8iuRuJgt1QF5wfSa7ls5cNkq6OhJpTWK3xKoElGAlgCYGU2yCOR8wqzwrxrz3YBYUKD7zvuIfaOiR9aGhiywTScmtjW3fSlTbR/ppUtECRNdB8J69bby04wcdjAmfXBxXOtzVZQ9mcT2Bxj2j/AGatHZ2XwZeXPUepeIeIqAHEsCuIHPJ+774rz3xW5N0xHvyM5J59zH3VnlTjrbE9/wDFMkzlmP1//lNKWpGjieKWaNItpTTTWY3xAg3bg3TumIIAV/LJMkd4wJpEmZIwnP8ACaGou7UZoJ2gmByYEwPesv8AWysBvFp92wgI8wWMjdugCCOZ5HFGajxBVuBDJMAniACdoJLEd/SaCPjqGAq/OViQAGDOLe7E9zwwBP8ARkmaMUJVvF/Ula+JFaNttzJC/ujJVmAy3EKc8ekzVSfEFuTcW05LD5umSBbF6Mt2Qz9aez8RoVSVhnEwIIBhyATyJCHtT6fx9GVeghmCEKNpnerEQ0xEI3MHHFHT8inLr8j9ym78VRMW5A3EEsF4Nsdz6XAf9Jq7/k9vPS/MDAydxX1xkffU18ctMJCkgBTMKP2mFAlhJPp7fSaR4+hjanSwQyYE77nlQRM4I/KjXyDoT/I/cLveNKqI5VodS8SAYUAmdzRMHgHNVDxxjbuXNkBHCLJjnaCzn90DcCcYE1FviK1Aw2YK4GesWwQN2Oo94NO3xCvls22FnaSRlYbaSYMRPfNcoN9hFCttL9ytfiRQWDAFgY6TAMKW5eB2MCTNRT4pt5Co0Y7qBLRAPVg5kzx3ychW/G7R/dYiGJEAQQrPtM9+nP1FXW/EAelre07lXdAIJdBchjMzE+o+lU5cSrxKrcX7hV/xxvLR1WA7bJb5RG7kiQcrAjnFCWfiMtAyWJjp4+YLiQCcngT9asveNsWa2tsGNttjnIgNMbdggdiZMYqNrx0eWiojEsUIIgbRdJUc8fKcA0yivB0YL9P3Kv8AkeASHG4KRxkNujhsfIfyqVz4hhS0XCoMTIEnYLhEbpwpH+5p9N4v0wbfS4HSYJP2htL3/i9/71bc8WVlgpCpnbA73DaPfJ3iJo0jtCX5X7kB40/ltcGQt1UickMVAOe/VxST4mI37kPQWxgGF2SeRmXGBNFeI+JMGe2baiFFwy2wLBKyvSfTJPGKEbxu0iupB3DqnaCIXbIUz80sOYpdKfY7TF/l+5enxSkkFGncB2EySs5IxI5ph8VpuEKdp5JKrHTcY8mD8h7x78UFe8StlmDKxKncemepRu7HLQfpnmjP0y15JcBm2/MOkbTgAHmAJGewNB40c4RX5H7hWi8cF26EVSMNM8gr5eAAeIcGtKK5+x4psYpA3AhQEkzumI3KuOk+2KItfFFsxIYdJcnBAAmSRMjII4z2mpyxtdCGXDO/QnRsGnoXR69bm6JBWJBjuAw+UkZB9aImptGWSlF0yW6nqveP9mlQoUmWpppMajNVoWyWKearmlNCg2T3VA2h/CPwH1/rmpTTTRoOpoZ7YJBIBI4JAkfQnio+SuYVcmTgZI4PufepbqU0KOU35I+QuOlZHHSPyxTeQkEbVg8jaIP1ERU5pTRo7W/JRrXVLZJUEdIIgZkhRODxNCp4laYkKo3J2KARk5HcCRPbtROsvgLBAM9jkfU/fQ1jw+QXEAnMiMd+sjOf95qsYd2aINOO939TPueIoeraevawhRLByQjAfUd896ZPF0WYBA6uVEHaQGGcfMe/etG2VRcosnqVlCgyDjcYzmcmpaL4eVmNy4uWnBzMwTI7DHH9Kr0W5fVj+YDf8atuuFMCWJKLI6vLM7R/FjuTNXaO7YDIryCzFQAsKCrta+YgZkcDNbw0NsCPLQCP4RETu9PXP1qs6dJBFtJGQSonndIx6mfrUnNRQNcH2fuCaPxqxCwhUvskhZA8wsiS2DkrHtVuh1li6dqWxlRczbADKSQre+Z5zV40ifwqOOAB8pleB2JkUPpPCbVskoDLCCZJxJMfiTUebEOmDTq0/qT8N1di8W8tRKkE9CjmWUyOcgmeZFGHRoYlEMcSq4kzjHrmhrGlVPkAWeYAExxOKJS96/jTRmpEMiadxuh7mnR4LKrRxuUGPpIxTXNFbJJKISeSUEn6mM1bSqlE03XUAveC2mJO0AnEwDj3ntQz+H3EUqkFTyAAPfiPyrYBpUU2HVJdzBsm0FKG2oEEkEDqYfLMRiqjpVb7VwiyYEIJwOw7ADHNbl/SK4yM+vf8ay9RpHtjADrzkTH3Uyp9Btb8g6/ZRtjaw3ARE9uOxxRun1Ybjn0oa026bjTcYGAg49iQP3fYVTdt5EfOTwvA9BPr7UHBMWUb3ZqebT1ledc9/wAKVS5LE0GqWpt1Ummmm0i0NqiSbYkjc8GDBja5iRnkCse9r3USGBiTCuz4UFiD1nBCxMd61rtudsGCp3AiOYI7g9iaimnAt+WZKxtM8kHB4+tDS7PVw8Thx4FBxt27+nsV3PEHDFdqyN3cx0oj+n/VH3VVb8WYqjEKA8/xEiHCZgcSR+PBzFjaKTO8yQVJ2puIIjJ2+kZ9hUB4YAANzQAQPlxLrcP7uepRzQpmjV/D12v38/XwX3bxa0+2Q67hg90OQDgwYj76DfV7WYuz+UCpUhjLC5tIkzMIA5PsfajtPb2g5JJJaTHJMngAVSNCOkEkqu6FMQNwIPAkwpIEniucWJw3EcNi16o2ruOwFf1VxAN5bcLgtiCepUyzkKDO6QDgnOM1brPFHFpmiMlAYZWBgkGGzHvg0R+iSVJdiUACk7ZX34gkwAZrP1WhBBthoUsGMKo6vXCz3oxhJml5v4fN/h6dNiTW2a9qFUsxtlNgLH1BIJJyInmrrDOGZpVdpgFScsDDKFOdo9TE+mZqR0CMzne9zzY3gBEBAzGRIEDtT+H6Hfd3SxUATMSQPlkgCW7TzHNUhGSe/QnxmbhZw/8Amqf0+ZbdtnbvYw1xgqn0HLN7QgYj6fSjLWpdNMrSS9wiN5LbfMcbZkydqsMd4q7xDw0XdssVADCABncNp54O2R95oq/YV1KsBtPb+0ZEdo4otNswxy4lGCave5fTwYF3UvtLFzt3lOq5tMqxWTP2eWUnbt4qVnxx9o3KjNOzoYkF8FO0bWGZ7RFX3PDArltx9d21N0xHz7eY78+9R/Vl1d0AKoXarCICgkqxlizXAC0YGSZOcZpRfc9WM+Fyv1VW/aq8L5+CFrxl2LAIp2uEBBY7ieyrEng9wIE5oW/4sz7ypZQlpmBG4KxlYPUAcSQQRj3o2xoVdtgHliAIAkdHyyG/eA/eBBptd8PhCfL3EsmxyFWNsiAAFhYjt6nmjo3BDLwkalX9WBaHxK6HUEh/MthhuZoH7QknBgnaBjFFL4/0gsoIYhQFmdzKGQdQGGBGcRORzBVj4bBCP5lwMF2jCYEMIjbk9Zz9KF1fw4YKIzY2suBEqgtgyFJBgfcc+1DTbDLJwc3uv3t/km/jror9KHYrnlhOyAwUlMwSBOPvo7xTWFQqg7S5I3DlVUFmI94ED3M9qyh4RdbzB2uqVki2I3RLEpljHbaoPf1Gv4loy4UqAWQ7gDjcCCrKT2lSc+sVVKVMhljwkM0NNV3/APDMt+JN5aLufqYbmEswLkEW0J42gjc3YD1OKbGuulnVXdmtx07oP7a4Mz62gvPbNH6Lwf7IAhrbg/MGknaRBIDFZIAkfWmPw4pLEux3wHmOoBi4HGBnbA7CucZlYcRwUVUo773st/32K28fuSei3tCudxdo+zKhxGycbuY+gOJl+v26elRuJUZbBDBCCNuIYgTPcUn+HAST5ryyFDhcgwCT05aFA3ewqbeAgn525JGFwWdbp7Z6lHPajpmSU+A/T/Xz9fBkas9TXBI5YrMjpbyrqj2mGBwcn6Ay1rRbwEhshmnq/wDtJnb+FWJ4K/mFSCUn5iVyCxuuIXjc5C8YVfU0d4n4ZvBZR1f1/wA1SHhmXi5YvTy/G/vt/OgH9Yp6XP8A8p/tSoLyG/hP4UqroRj1I1WNRLVBmpTSaTOTmq9ShKMAYJBAPEEjGe1Pvpt9dpGTp2AWdHdWArjaABzj5YYRtyS+d0/5uazc8pVDy+NzEx/3QQPXjFFb6bdXaSrzN9l7GdY8Pub1Z2BIKFoJztR0PaMlgaWp0DlywKkllIYkyoESoAHsTgjnNaU026hpD8RK72M67YvwxDjhoyQPmlYATphcESZ/OhLVu5uUs0iVnPv1yAo3FhgZEfdnW1T9J96zNTZ37eraUDxMkbmChTA9IOfpVFGlZbFNy60v5EvEtJO5rewhgoWWYG2RO6BnmRnnHNHaTw7UhWK3FXeJX2ysY2mIAb8fwzBpLr7VFwTkAgnuylZxJgbhn1rX1Pg11pHmAjIEkkgebbuKCYnCIR94+tBotaSq17Ft7R6rd03RtDNExu2kqV3dOYG4R7/g2o0Wq2dF0biXMk4GT5YA2cbeZ/Oo2vDdQrL9qAgJJAxy7scbYaVKrmIjHrRPh2lvoji5cDMR0EkmDB5wMTHA9aFE5SrdOPsU3fDrh0923I3PdLggnALhoMj0BxmpL4dqCbhS5Ku8kEhXjywoBi2VWGzAGR+dNrw7UxDXv4jhmnKAKJKzAuAt9D91Tt+G3zdtu9wHYwMgkf8Al7CAm2J3ktM8HikePwOslXckNd0mrTeRdDsLRAAOd2wAbFKxO8T9/PAqV/wfVOp3XADtuAdXUN1sKOoIP35PGAe/ZDwq4dQzeZh3DMJO7YqQF4x15gRioW9BqrewG8AqoJ2ztnqmRsgySuTER+K6WVU01aa9h9Z4dq2V18xQhtlILznaoU7ggM7gZI9e/FFeIW9QzobLhEHzA88jJBUyInHv+Ay6DUQPtt4+zJ6jJIVhc2vtO0FypwOAeJpvDfDNRbNoG4CiKFYScwCDAgd4OZ+7imWPySlk7prYe3oNSI+29MYj9pJ/c48rH1/Gqbek1VxetozJDMAcXlYRtUbR5YI5MyOK6FBNObYnnmhKUYumTjObVpIwbqapVZt24jIUQd7b5AA2DYhTpMk8zOJMxpNVvT7VdoUbsD5uosCIyMgD0A9edvyc0nSK7XG+pyc3+Vexzw0Os8uDdXfI9I+Ug528FoMdvfitqw5g7lggxMyGwJIxgTIg+lEm3xSNketDmxBOMpLoioimmrAo9ZqXlD1o82JHkyKaar/KX1/38aeu5sTuTI5xnzU9LtLgOYXvmPungE8ZxnPrQrnNNurU0QiE6Wy0LvZQfNXcVe1+z2szbQxIUl9qfM5Ak8cwtWn5cooLpw6OUTaxu4Vs9ZtqJBOGOap3UppNHzNfxCa/AgryrmxhNvd1kEvbxuuIlsQjjcFsq9wg5LNFV+IWblsHYDcnzShUBp2uEsq207YIl2g7gIwIM0zV+kRH3gvDjbtti5btm5M7jvvSvTA6YkzU8jWOOpsvilzpaVBFjWiVQqVlVuswLqu91VRYUyQQhdmY5gheeBTW9OS6Dcuz7OWJRZz9tuUtuUgYSAZMSYJ21HRt5122fNt7NO94b1QOSq7gMEqyT++sT7RQ722/R7l0MQUuWkAgEQ6OxJkTMqIqXPx9bfb7lVw+RVFxj3JX9Pc2As1udtslQyGGZ2N1RDyQtvaPUscYmrrvh5C7o3J5QIhxbm6WJ2szOrbfL2gFZAO6QaM1fw9/9WLKXS9rzHQ3ABvtslt3Nu4IgElQQ0QQT3FZ+l04/RtPdY3me75hi2bYCi2yqY3ISSdw7j61y4rHJJJvf/P9iy4fJH1OKQZpdFGpUDaVQqT9onUotbrkFirC55nSoKqvEkc0SLeo8tTjcfMJE2dyQo8lf2m1gzTufkRhRIJE02gZdWLQcEMi3fNIjbaZfMNxlkwyrIiSCxX1q5tQd6EXm8i4nmI5truj5WLrH/lv8wWDtYEcZPxGNuk29rFeCb3cI/zDbtpytrvk+d5bBW+To2G4ynYbs7oIaAI5M0W9Nf8AslXYoad7PdW4UJuQFJLAlRa6pBYyY3ErDTv2roKqzBbphmRNrqqdmLnlrhnao4XqPoZpc3u1vcbZCuVOwsXK2zdwSNgXEEyTiIHNM80NLyW6IxxzUli0xspujUAFh5csrFULJ0sbwVEkP1FbG5zwCdoB5p/JvR1FDFtmhWQG4+9hbtk74SLYUscTugQRFZK+KttDEqCSobcOoA7JdAWAI6maAOFnOSDvDbjXDbTf818Wt8KTBuFd0DpmI4xSSzJW76FOS1VwW42m0WpGwFwil7hJDo2IRLW4BjzNxz2EJOatuaPUM7TdARrxUrKAi0glIcOQPMKIGhDHmMTwaI0OnNy9sN1hZPllLuxdz+cVS2m09IYOLs/9lCaHUhrZe7dNu3bgO6oGJZ3KW1CnHAZz6AD1qHxUN39O3ktyMqf4VuR02mvpaMBQ8W+ktbwx3m8BF1gVEIFbJkmVIzRNlrxvBCm0IbIfdsAbpD6jqLjgMEUqCCw5iYH063vMe0xBvI+0JChbhHzIrH5WZYuITgg7TBGbLobzP2gcICGIA275ytpuWRMqWPzGYAAzWGeLlpslPE4rU4RJ2hqRkqslLfSrWtod2drxlrhYi2AqADGZAgSSfDEveYh1AUAWVlUdIZyXuXMhiAwXZbBJiQYxQVrVMy3GBZTat73LIvlK/K2pVyxZjCg8kmQkVPz2wAYuHT/pG0qNgBVrgtlp3btinriJxFCWXFfX7FFjyuN6F/Jl2mt6qULm1E2d4BQfMrtfCk3T8pCWwTyxn5QaWkGqaTctIF3IY8xAwVUuXbigi5yXW1aE/wATTIoZNcWs+arEQ1keWUadt1mUEswHVCmAsgfxHgWW9SWS3cD/AD3Rba3sI2zaa6OpwCWwJgR2E80XPF2feujBGOVbuC6eQrQJeFwC+be3ZbMrAG8rNxZV2O0EqsnPzEYihdJavhVZkcuLTlx51oI1391LaBipSSCCChhTJJIBPKE96iFmq6YadmZlmkpP0bAKLq4EhJBvGN1vrCon6OrHf0h3L5ABAAkjNF6Jbvlnztsz0xzEDmCRMz90T6mZt+9MBmK5xjJbMDyy6aBbfelU/K/3/RSrrj5JVLx9zl2bNR3Uz1Gt1GRR2JlqffUIpV1BonNSt6jaGG1GViCQy7hKyARwwMGJBGOZ7VUjSSxqSpopCUsbuLoKPiDm4tzpBRPLUBVCLbgg2wkRtIYyDJPrgRRd1m+35S+WqBtxW2oEsAVDMSSxgEgAmB6VVcEgjIkESOfuNE6rXJcZibeVsWLdobbgRWHli90hgIHVzg7Rz3xZMcMbilCz0MM8mSLbyUSteL3bd27eR4uXixfpG1t3Yrxjkdxn1NQ0upK2bdvYrrb3bS6Bj1mXAI5BPYzVd9LflMBIIsqEg3PNN2F3l2P2eyfM4PBWADNE+daNxxatMUGoULHn/wDhzu8wnr5kLAORuwPSb5X/AFP/AEaYxy1/yodfFLi3ndrm3z9gdpUHapwqusBFJAELGABR+ptG8oHnMyhtwO7eQSpRgrtJ2suCsxjsaxL1t12bW8sqbgRju3qvWELBQWBKmJjcJmjb99i7lbZdLnkkxuAaAi3VXcslYX5rhVmkzNW044ypY+1kXzJK+Z8uxoWbwl3N1XkKCZUABFCLMYGAOaot3txFxHE9QBEMIZWtkf8ApY/fUWc7w7EuwfUNv2sPLW4m2wNrKCdlzr2qCE7ZxVBCxcLHrWxYG5muqHum5sdtoh3O0qu5lztkiOYzz+hQcKQ8eF9bnHJbE9k9KoxGxQAfXtmPpSW9fVkZY3IyupgHKmRIximlBcwtxlN+2CT50C1sHnFAGBjzC20NLgRiqDq2AUqjK266CD5hXb0GySXJ6vn4M+vanjkU/S49ScsDh6lNbFli9qESyik7bF3zkBUfPJbq9Vlmx/1GoafV3bSLaFzYAzPAfyizORliHBaI2jsAPambXuVx80dwIn7hMUVpb7Hcr9Ft2linnC9tCBVCFOg9W7peBJk4yBOEIK1j7j455JunkFN8Xrd1rqBrewBnyG2S6eY37xAJEzJHrTaMi2gU3BmSDIHJPyg85oTR3LvlMpi1c8lFRwrwjb13g7UJBKJG5QRECc1oo6C60AraOpa4y7CfNs7ABbCqpiX8w7G2geYDyDE5TUG9MB+S5r1zLCC9tLTbNttTtOwhgThnkPHmHksRJNXWtNACyP2fk7tv2nl8bA8xEErO3dBiazNLpwLNoAtvOnctte61zzA15LcZNsDciA7oEBp7VK9eIW5st3CQtny5Oo6mKr5+6XGAd2MDGJ79HlONctnOGZS/5EbF7QbiSGhSbRI2z+xZmSDOMuZpv0M7/m6RcF2NoncLZs8+m0zEc1Vp7hm4FLbBccW927dsnpnd1fec1aLh9a1x4VyV+dzHLidLcW/kEgwfrUQIahy9LfVPhZV1JfER8BMiaiwgzVO6morhn5A+Ij4DZp6Az6n8aVD4T5g+JXg55zn76jNPcGaYVsoilsOWp5pqo1Yfb0cyPwkTz7TQarcaK1OgiaYmg3NxZgboWc9zJwDjtB4qPnXenoGZnn1j6riTmk1IdYX2f3Er3eonIBfpjJAnZACg+mZzTDU3DwgBhuQYxG3HvPr2q7UI29ILbc7oj0xyPWqtUbm8bdxGMACDnOc9vWPY0rVeS6qXZEU1VyMr6Z2nHTJ6QJ+bFIeIujEBA27dAIJnaEIwvOSRmmL3YOJkmMZEOAO8ZQk8dqmHu7lJEDc0wvAHykme/NBWOkl2XuWazXXzvXaoIBMBf3l24lR1EyYz2q/S+L3FUjZugtGGzG3aoAEiSWyeIqttfe3kW7axOGCyTPfJnGZj2iqD56upYMASsyB/G4b/APTaaKbT6v2C4Jx6L3Nb9a3GJBtgKSwnMgAAgntnj7qAGuuDzHI3bS2xYAn+GOifv3duKm926Lh2rKHZGMQQdx3TiMcjNFaPVMbLm5bRHVZUQRuO0yDPv+8D3oZEn5J4lW9LsAnxK/IK2sN7NByBxErIznGKs1PiV0W2Kp1T6HiYJAPJj/TQmn1t1zCMIBiY6coWzJON0DFXfp2o2gi0MzjJIiAAdp7mc8QKlsXcHfREk114lNoYgxPTBJ3GZOwAACP4f6U+o1V8uVWBBtjgEwxMt3xiPaDVlvW3d/UgA6vqII2kme4J7dqG/WV4bukEy0dJ7RsXB4P8XAjNCtjq36IsGu1H8HpyDiW2wSRmB1SMRUtTc1AdQuZVjgCARtiek4ycClrNTcG3bLTkxwMgRIPMEnjtUvCLzi8d24qVYdv5jBc9pTbRS7C6e9Iknil1C4FkBs52mCQhZTx3bETVlvxm7OVESvCMJHlsxmR/MAXsaFXxK643+X88HCmBJI4JkiMyOKTam8UJCbSFQxtJMk9QAnsP61eNJbN+xGSereK9zQteNvI324B2yQGMBlZuNsyGAU/WrLvibG3aIGzfHmQpYp0k4WP4oEwYrPS9dkdBgk52kyN0Dj5Rt6pNU29Zd3BdkkBSRBnqdlyRhekTJo8yP6heTLtFe5pN4s4NsbWYMQCxQpgsVmMjAyf/AIqC+N3ItzaHWJME9OQNpxgxLZ/uRRp/ErxlGt9JYfMpEA7pPPIgcHvQ41F7nZ+6pja2DJDSR3iDHuKCm33fsF4kvyr3Dj468GU2lWUDBhgX2kCQMxngVqfpq+v5H+1ZVgllBYQYyCOKs21phDyzFkmm9lRo/pq+v5f4pVnfjSp9KJ6ilua7HwDwm0+nRmtozGZJGfmNcc3Nd98N/wDhbf0P/uapZFXQ9Dh0m9yz9RWP5SfhS/UVj+Sn4UeHpFqjuanCPgzz4FY/lJ+FMPAbH8pPwrQJrntbq9V+kMLVzT7JwjMN8hJKkDPJ3HvAHY1zlRyxp9jR/UNj+Un4Uv1Bp/5SfhUNXcvAoVKBeGkqJYsoGSDgicDMkCaGS/rYyunB9JY/xd93/YPvb2FByY3Li/AZ+oLH8pPwpj4BY/kp+FDWtTqvMXzfIRJzDHc3QZA3f9ZXjt3NUXdXq7arPkFmJH2jhRMcIFAJEzgyYGfWhqO5UfkHW/B7QldiqD9aA8R0Ni2VVNMHLyZIYAQV6QER2LGcCB8pqOqua0mEOnDCeDmCemVafRvvn0miLOr1Zwwsqs52yWZdyDnidm8zHIAjM0HJ9rHWOPyArWqsTt/RLuDHyD1Vcy3MsDHMVFPEdORnSXA21T8mAWAMFpAkT+OK1tdcvlfsRaDyNoZydygy0yozt9KqXVa1iw2WAJMSWJIlQJhhB2lz9wHeaOuXSxXhh1pGU6WyqG3otzM1xdpO2PLJEkkEDd2mOaj+kaaGI0d07d09AHylROX7lhjnn0rQGr1m5V26cEjPU2M8hZkwoP1jtVGt1msVtqBGMscQTt3QsqTIG3vnOJpdT8jaI+EUefpu2kuHA/8ALjkKcy2OeTztaJir9Ba011iBpisECXXbMgtjPtxzkVcNXrWWVTTtIlYZozEZ3GRE8e1VvrdYh6v0fqJ27n24kwOcmI7dveaOpnaI+DQ/UFj+Sn51dY+H7En7JPz/AL0B52t3AbLMAiSCxJG/qgE4Pl+p571eL+sk7bdjaW5ZmkLLcgGCYCHHqRB5o69ybxr5Bj+C2TzbXH1/vUP+P2Djy1A+h/vROjF5raFxb3FBuKsZDR1BVggjd/1VgvrNZgJc07dOZZNwYNLBYMEqkSSAOfak5jWyK8mMt2tzoF+H7Ij7JT65Mf1prvw/p5/YgzyQTj86xbXiOsmC+njeMhxIVlO0ID3Jggsc+gGai/iOtAxc05G0EklQA3D9/lD9PbA7scTsroNi78PWBxbX8/7/AOxUT8P2P5S/n/ejFfMmTRSe1VhLStiE8MZPdGP+oLH8pfz/AL1G54FYg/ZLwfX+9bF5e9DXT0n6H+lXjJszzxRXY833UqaaVa6MFIHbmu8+G2/+lt/Q/wDuNcCxrufh24Bprf3/APuap5ImvDszY3VEtUPNFN5lR0mqzM8V8buWriqmne6CAdyzAJaCDCnhQT9YHeazdToLN5Hv/o103XYAo25GO4+XPdYiTjsO3NdJvp5pHjvqOpUc9c1SlBauafUwm3ClmWY3BQwPUFKqPSfvrP0+lswC2j1A2iIG5hH7TgkTLD05ArsSabdQ5R2s5h/C7AKH9GuQwDkk3CywR0gKG6hAaCV7Z9H0t+0qoF0eohCWXcvDGFnJJ4I7YEntXTbqbfXco7mHHWLFkfNo9SMk4LNO3fk7og5kR6zyBWroPDLSw4sXEYMy8kkAblkmYAO9uMfgKst3NWGAYWipLdWZAyVnIBJELx6k8Zu1iXy02rgAhcEAidy7v3ZjZu/e5PalWP8AdBcjJ19+zcO02NQwVmTpBKk7tpaZnBtjExDcdgMtqzvkaXUEHad0sDJbsCemNq5ng+nOyW1npYGP+oyYbtiBu2j6bvaqmbW8gWOIiWiemScT/EI9xzSuP7oezLTR6bYx/RtQNgAA2tuaZwM9txmY7UTrLNiJNjUNtVCNoaekkKgz+6WPt7mtDdqWtmNi3N+IiNgMSZ3ZIzA9QJ5qfh9jU/NeuKYJ6FUQR26oBGfbj8AdPavsK5fMwzZsqOnS6kxETInbsUZBJGACPofUzWmjtNtA0+pT/pAlPmgdTxGBuOPXnvsBtcIBFlj1EtLBc7Sq4g4lhwZgZ5q0Lq9t2WQtjy4gAZaSZU/u7cZ4P1pdF/6DqOcs3LCEh7N4gSxDNlcISpSBjAyTJgz6VpW109xFP6PqXCrAOTzIwd2ZLk7vWST0zWjYtaqZd7cbjwonbteOw/e8vHs2YgVs+H7vKQXILwNxHG6BujHEzTQx3sLKdGOniqWV2pptQwtTsIBVT8z8bsiZiV9PUVPUeF2l8xilxtod+qSrFhtPCmcYEAwMAdjsl/SmNyucEGE3ZylrSWWdSNLdlTZOLj9O4AHlRO0ZMTPcrmKt1u4rA6K8Ps3bBKz1m7tB2D98emDhQZE9jvpbqnyy9mXpfGWL7PIcKHFvcSeIY7sjjpA57gkiRO5Z1ETNDg5FSMdiTVIQt0yc5Ui99T7fjQ95+k9sGm31Rdu9Jj0P9KsoqL2MzbkjgJNKhPPPqfypVssw6CZqScUqVCRXH1JCpilSpC4v9/I1YKVKlYGQ/wB/KnWlSrkKyLU6UqVMBCP+/nSFKlRGHpzSpUrGRXc5px/v50qVAV9RN/aoGlSpTmSWrtPx99KlXI5gz8n61d4d85+h/qKelU11KY/xGotP3P8AvYUqVWZoKNZ+zb/e9ZJ/386VKh3M+UZatNKlXR6k/wAoBSpUqs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data:image/jpeg;base64,/9j/4AAQSkZJRgABAQAAAQABAAD/2wCEAAkGBhQSEBQUEhQVFRQUGBwYGRgXFxsYFxgdGh0XFxgaFxgXGyYeGxokGRgYHy8gIycpLCwsGiAxNTAqNSYrLCkBCQoKDgwOGg8PGi8kHyQsLCwsKSwsKSwsLCopKSkpLCwsLC8sLCwsLCwsLCwsLCwsLCwsLCwsLCwqLCwsLCksLP/AABEIAOEA4QMBIgACEQEDEQH/xAAbAAABBQEBAAAAAAAAAAAAAAAEAAECAwUGB//EAEAQAAIBAwMCBAMECgECBQUAAAECEQADIQQSMSJBBRNRYQYycSOBkaEUFTNCUlOx0eHwFmJyNEOSssEkgpOi8f/EABoBAAMBAQEBAAAAAAAAAAAAAAECAwQABQb/xAAzEQACAgECBQIEBAYDAQAAAAAAAQIRAxIhBBMxQVEikRRhcaEyQlLwBYGx0eHxM1PBI//aAAwDAQACEQMRAD8A0Ypoqw1GvIPmBRUQKc80iK6jh4popClFGgj0xodfELZbaHDNBMLnjtPE+00Hb8e3h9iZAld5+aMmQvGO01aPD5JdEOsM32NOaRas3wXxBrm8ORIM8QNp9h2EGqm+I1ZmFlGuBeW3AKJ9hJpvhsmtxroNyJ20jTv6tEEuyr9Tn7hzVGs8Tt2iAzZMYAJ54PpFZPit0XbSXAIMlGHoeRn7j+NUa077dlj3Uqfqp/zWrHwaem+9+6LRwRpWdOGqVc8l65fvqFcraXIWYmOJA59frFdBFZM2F4paWQyY1B1Zm63x9LTFSrkgxIjJ9hzS8O8fW85VUdYEywic8cVk+KXtuqJChm3jaDgTFGJ4jqFW41y2qQFCRBySZ/KtuThoVFRW7S7mp4YaUkt/qbxFNXHW7zm0brXbhZmYDqMACjdX47cFi0QSCyAtAEknA5GP81F8E7VPrf2JvhXezOkApEVleGPqHctdCqhA2quQOZJMAk8Ub4lqvLtM3fgfU/4msyxNz0JkOVU9IQRFMDXJ6c3lQ3DcZF3Qon5vfn1n8q2fAfEGuWd7nuQCYEiTBq2bhHjVp32KZOHcVa3NOkaQNSisZmI01SqJauAKlNKkK44UUqeKVccSJpppzTRRGHFIGmihrfiNtmKo6s0e5WfSRE+8GnjBy6DRi5dAqKauc1bXLtwJefZHYCFntPMj3+lE+H6w2m8q5iOPb/FbJ8FKMbTt9a+XyLywVHZ2S8X0ZVvOTBBlvr/F9/es4r9rutnJ6lHv8xX+v+mupiecz+dYGp8Bui6DaZQgIIJksO8f5rTw/Fx0NT6pe4+HLtUgfQ6gLfBXCt0x6Tx+eKl4hqh5pt3XFm0s9K43j90kjJ9Y49q0dR8OW3fe26eYDELPqAPfNHXNMpjcAY4JzFTycXB5NUV2+4efFO0cxo7u4XbYVsgMvSfmXsJHJE09jS3WslRbYFXlQxAkMIOc9wK6tVA7ChddrRbxBZjwo5Mf0HvS/FzlL0rvYFncnUUYljwe8qIyBVuD5gWP3EED07V0WnLlRvADRmMj7qydINTqs2wVQHMdCiDkM5yT/wBv4DFG2/g8uYN+zuzjcznJkZLDgY4q0uGy5kuY0Unicl62kAa7wa42o8wMu3cGiDOB6zH5VpeIaPzbRQGDgg+49fbmqdV8HalM2nU5HyuwMDmA52knnJoX9Pu2m23Vk5wRtcARmY2sPp9fWFy8PnTU1vQsoTlTi06Ar/g+oZFtbbaqJllYkmeTBHNPrPBrpe2Ao8tNondmFjtHqK39LqVuLKn6jgj6g8VfFZXxORPcm+JmtmiCrAFc78V6+Stpfmx6/M0R+Aiuk20zWwec1LDl5ctVEcWRQlbRgJ8JIwXc9zPI3GP7/nQevtC7dSxbxbXBPbaPmP38ff7V1hGI9RH44rEPw86hhavMN2IYAiM4JUA/fWrDnTt5Jb9jThz9dbB7OvuXNStu2xW2kSAYEDgH6xP0FDeI+MPecWwSkGItEmJMSWMe+TH5Ve2jfTacjaWe4TvdQSFGMYzkY+73qvw26un0/miTduSRIgj3j0A4rTHS/VFXey+nk0pp+qJoavx1baqtsG83BgkD0gEjJ9+KPfxBFVTdZbZImCcj/HuYrmrGgVUN/VTkyiTHHqOPr+HaidHN+b2pCCyvyyon2g/MfYffWfJgxvePT7tkZYIPodIrenFPQuh8QtuoKYEwAYB+7OaKrz5wcXTR58ouLpjxSpQaVIKK9eVAWdgqjkkwP8n2rH/XN25dAs2x5fcsM/lwT2H41tXFDAgiQeQRisbUeCsktp2Kn+GY/wDS3b6Gt3DrE04y6vu+hqwuHSXUI8ULt02roDLlrakAnvzzPtxWYoF4yIS6OZwrRzP8LVX4YbVq4TcDLc7lu33Hge/etXW+FW9QA0kSPmQxuHaexrWprh3pfTsy7lHG0n08mWNet4+Wc3V+VgJH0cjsfWjbXgzXEA1EErxtkGP4Sf3h9aO8P8NSyoVBx3OT+NFzWTLxMpbQ2RGeftAhYshVCjgYFWUgaU1jMrdj1HbUt1MWo0cVX7uxWY8KCTWV4H4UdVqD5hO2A1ztj9xF7jvkRgH1miPH3PknMSyjj3nj/wCK1fgO0BZuGMm4QcbT0qoAK9uTj3r2P4fjVajdg9ONz79AzxLQszrbQEIlssEQDLDhFUkCSIAOQM1Uvgha0zBLikWleXe3t3k9dvA5AxOBPf1M1/iwBKJBYdzkAjBgAgkjvwBx7UFpfFLiEbipUAALBAx+8CWME/hnio8Q8Tzby/wetgm1i/D/AJNrQ2m8tNxkxmaWu8NS8m24oI7eoPqp5BqVvUyoIOGzJPuMR6wCPT60t5E9Ug8E88kkiDAABI78Ctj41Q9Ol/b+5njwTl6lJfc4bVfD12xqAFdQhkhyCWcd1YTlh93M1pzXSX0Vj1gELwOeqMGCeRI79496zLl62uDZKtjBOctJkDAO3GPevI4vJrnaX9BM/BN+qc0vczi1I1brLiFvswdvvgzJP9CB91UTWajyckVCTinfzRLdTE1HcafNGidj0Fr/AAm3e+dcjEglTHpI7UXmnk00ZSi7iMpOLtMwfEPBGZ99wl7SDFtFhscLBMQP99KAuK+o6702tOmAsEE+wBz9/J9hXXTQOv8ABrd8jePl7gxj0IHI9q2Y+J/X7mzHxXaRzljSnVPFtBasr3AiQPf7sn8PUbn6/tC6tpS1w8FlEgf49/61ma/zHY27pNi0CflEhvfdyxPqePah9LqCfs9Em1TzdPzH1M/2P1NacuPWtU/G3hf3NE4RmrZ2EH0pVzH/ABa7/OP5Uqw8rF+r7GTlYv1nVTTbqRqNQMllWt0Fu6ALiBo4kf7j2q22gUQBApBqfdRbb2YdbaolNKmmkXoUAeaYmol6bfXJHWSJpi1NNKjR1gvitotaaOR1D6qQe30qXwj4wlo3EJMPFxOc4hhySOxyfWiK57xHTeU25cDduUiAFJ5DSYjn/NenwORL0M28NPVF4/Ys1d4FlEEMqqIdBMnq4ZlbgjI5qDpAPSs+ypuH0+0Yj8PurJ8Q13mXCwkSF+6BH/x/Sh9KSSokgMQPxMcU/wAI06TPR5ndo9S8K8UtCyNx2nPzDI6vvHYUSviVn+Z7AifSMGOYb65HtXI3LYsOsgXU27wFJhJ6dp9Ssj2z99H+CCxfvOGJ0/TIzKkycknAiYAAmBzMk6HHDqUZQ27sr8PxUcbyY57dVX+zom8VtfxzkHgnOPasJtabuSZAJC4gBQzRgD0oa6SBAjccCDj6g9wOf81bbUAADgCPwrN/EceHHpjjW54k+KzTjpmyU0qalXk0ZrHLUg1RmmrqOss3U26mmkaFHWLdTTSNKjR1lWr0aXV23FDDmCKlYsKghQAPapzTTRt1QdT6EppVGD601AG5NmpBqc0V4d4abr7R95kYHc5ImOYqijboMYuUtKAy1MM11es+DgqnaWZokDEGSe5Ix9/Arl76FSQRBHrTSg4lcuCeKtQppprGXxW6GghG+28qFDKT07pksQPSpaP4iW46oEcbgDmMSpbicjtI712hheCa7GvNKa5//kZBuFgsIzDapXedrbRzcn3+SP61bd+JAs7rbCCy8rEo6W2z2EuDPsa7lsL4bJ4NmaU1hD4mG+NmMAGRG7c6zv8Al2dOG9TFS/5MsT5dydvmRAkoAZYZiNw2/eDwa7lsD4fJ4NzdULlsMCCJB5BHNYy/E6yo2PJMYIjkL0merJ4xx9Jv8P8AGPOPSu0KRukyYIMQVxMj3EV2lrc7kZI7tUYviHgdxbjeVaLJiDvQfXkg81SfBtSpG2zMQf2iCO8ZPY4+6tW18TEMwdQQJjYZjrCDc27pGZJYLGcGiLfxEpMBSPcsoB6inQZ+0Ejt2rX8RlRs1ZVs42Q1GiaA212c/NlSsmJjOM1PQaa4CAV2z+90mPT1M+wI59qDufFg2dKS+wN7TCMQRM8P6nitPX+Ibdm0rDsV3sZRYDckEdxt5GaTm5Ft9zRLjOI5XJ0pJhmm0qoDGSeSck1YXrH/AORKBDQzdEFT0tvdkld2SBEnnnBPNUaL4q3R5ihZCmQ2M2zcyG4GNo96g4ye7PMfD5HvRvb6lNYB+KV2b/LaMASwknYLhAHsp/GrbPjwNp7jLgXNijiQQpEnOerP0pdDF+HyeDZNNWInxSpUN5b7ekYgmWUuBtBzgEUx+ISbWodVX7JVZercDuXdkqY/CjoZ3w+RdjdmlurnrnxJttsSEZociGUL0gGCRcaSScAGTBqw/EyAZU7uoEAiRt2iTJwp3SCewJruWwvhsng3dwpVh3viRQQoXcxx0spEywGRggleffiqdP8AFQKyV7ThgB8iuRuJgt1QF5wfSa7ls5cNkq6OhJpTWK3xKoElGAlgCYGU2yCOR8wqzwrxrz3YBYUKD7zvuIfaOiR9aGhiywTScmtjW3fSlTbR/ppUtECRNdB8J69bby04wcdjAmfXBxXOtzVZQ9mcT2Bxj2j/AGatHZ2XwZeXPUepeIeIqAHEsCuIHPJ+774rz3xW5N0xHvyM5J59zH3VnlTjrbE9/wDFMkzlmP1//lNKWpGjieKWaNItpTTTWY3xAg3bg3TumIIAV/LJMkd4wJpEmZIwnP8ACaGou7UZoJ2gmByYEwPesv8AWysBvFp92wgI8wWMjdugCCOZ5HFGajxBVuBDJMAniACdoJLEd/SaCPjqGAq/OViQAGDOLe7E9zwwBP8ARkmaMUJVvF/Ula+JFaNttzJC/ujJVmAy3EKc8ekzVSfEFuTcW05LD5umSBbF6Mt2Qz9aez8RoVSVhnEwIIBhyATyJCHtT6fx9GVeghmCEKNpnerEQ0xEI3MHHFHT8inLr8j9ym78VRMW5A3EEsF4Nsdz6XAf9Jq7/k9vPS/MDAydxX1xkffU18ctMJCkgBTMKP2mFAlhJPp7fSaR4+hjanSwQyYE77nlQRM4I/KjXyDoT/I/cLveNKqI5VodS8SAYUAmdzRMHgHNVDxxjbuXNkBHCLJjnaCzn90DcCcYE1FviK1Aw2YK4GesWwQN2Oo94NO3xCvls22FnaSRlYbaSYMRPfNcoN9hFCttL9ytfiRQWDAFgY6TAMKW5eB2MCTNRT4pt5Co0Y7qBLRAPVg5kzx3ychW/G7R/dYiGJEAQQrPtM9+nP1FXW/EAelre07lXdAIJdBchjMzE+o+lU5cSrxKrcX7hV/xxvLR1WA7bJb5RG7kiQcrAjnFCWfiMtAyWJjp4+YLiQCcngT9asveNsWa2tsGNttjnIgNMbdggdiZMYqNrx0eWiojEsUIIgbRdJUc8fKcA0yivB0YL9P3Kv8AkeASHG4KRxkNujhsfIfyqVz4hhS0XCoMTIEnYLhEbpwpH+5p9N4v0wbfS4HSYJP2htL3/i9/71bc8WVlgpCpnbA73DaPfJ3iJo0jtCX5X7kB40/ltcGQt1UickMVAOe/VxST4mI37kPQWxgGF2SeRmXGBNFeI+JMGe2baiFFwy2wLBKyvSfTJPGKEbxu0iupB3DqnaCIXbIUz80sOYpdKfY7TF/l+5enxSkkFGncB2EySs5IxI5ph8VpuEKdp5JKrHTcY8mD8h7x78UFe8StlmDKxKncemepRu7HLQfpnmjP0y15JcBm2/MOkbTgAHmAJGewNB40c4RX5H7hWi8cF26EVSMNM8gr5eAAeIcGtKK5+x4psYpA3AhQEkzumI3KuOk+2KItfFFsxIYdJcnBAAmSRMjII4z2mpyxtdCGXDO/QnRsGnoXR69bm6JBWJBjuAw+UkZB9aImptGWSlF0yW6nqveP9mlQoUmWpppMajNVoWyWKearmlNCg2T3VA2h/CPwH1/rmpTTTRoOpoZ7YJBIBI4JAkfQnio+SuYVcmTgZI4PufepbqU0KOU35I+QuOlZHHSPyxTeQkEbVg8jaIP1ERU5pTRo7W/JRrXVLZJUEdIIgZkhRODxNCp4laYkKo3J2KARk5HcCRPbtROsvgLBAM9jkfU/fQ1jw+QXEAnMiMd+sjOf95qsYd2aINOO939TPueIoeraevawhRLByQjAfUd896ZPF0WYBA6uVEHaQGGcfMe/etG2VRcosnqVlCgyDjcYzmcmpaL4eVmNy4uWnBzMwTI7DHH9Kr0W5fVj+YDf8atuuFMCWJKLI6vLM7R/FjuTNXaO7YDIryCzFQAsKCrta+YgZkcDNbw0NsCPLQCP4RETu9PXP1qs6dJBFtJGQSonndIx6mfrUnNRQNcH2fuCaPxqxCwhUvskhZA8wsiS2DkrHtVuh1li6dqWxlRczbADKSQre+Z5zV40ifwqOOAB8pleB2JkUPpPCbVskoDLCCZJxJMfiTUebEOmDTq0/qT8N1di8W8tRKkE9CjmWUyOcgmeZFGHRoYlEMcSq4kzjHrmhrGlVPkAWeYAExxOKJS96/jTRmpEMiadxuh7mnR4LKrRxuUGPpIxTXNFbJJKISeSUEn6mM1bSqlE03XUAveC2mJO0AnEwDj3ntQz+H3EUqkFTyAAPfiPyrYBpUU2HVJdzBsm0FKG2oEEkEDqYfLMRiqjpVb7VwiyYEIJwOw7ADHNbl/SK4yM+vf8ay9RpHtjADrzkTH3Uyp9Btb8g6/ZRtjaw3ARE9uOxxRun1Ybjn0oa026bjTcYGAg49iQP3fYVTdt5EfOTwvA9BPr7UHBMWUb3ZqebT1ledc9/wAKVS5LE0GqWpt1Ummmm0i0NqiSbYkjc8GDBja5iRnkCse9r3USGBiTCuz4UFiD1nBCxMd61rtudsGCp3AiOYI7g9iaimnAt+WZKxtM8kHB4+tDS7PVw8Thx4FBxt27+nsV3PEHDFdqyN3cx0oj+n/VH3VVb8WYqjEKA8/xEiHCZgcSR+PBzFjaKTO8yQVJ2puIIjJ2+kZ9hUB4YAANzQAQPlxLrcP7uepRzQpmjV/D12v38/XwX3bxa0+2Q67hg90OQDgwYj76DfV7WYuz+UCpUhjLC5tIkzMIA5PsfajtPb2g5JJJaTHJMngAVSNCOkEkqu6FMQNwIPAkwpIEniucWJw3EcNi16o2ruOwFf1VxAN5bcLgtiCepUyzkKDO6QDgnOM1brPFHFpmiMlAYZWBgkGGzHvg0R+iSVJdiUACk7ZX34gkwAZrP1WhBBthoUsGMKo6vXCz3oxhJml5v4fN/h6dNiTW2a9qFUsxtlNgLH1BIJJyInmrrDOGZpVdpgFScsDDKFOdo9TE+mZqR0CMzne9zzY3gBEBAzGRIEDtT+H6Hfd3SxUATMSQPlkgCW7TzHNUhGSe/QnxmbhZw/8Amqf0+ZbdtnbvYw1xgqn0HLN7QgYj6fSjLWpdNMrSS9wiN5LbfMcbZkydqsMd4q7xDw0XdssVADCABncNp54O2R95oq/YV1KsBtPb+0ZEdo4otNswxy4lGCave5fTwYF3UvtLFzt3lOq5tMqxWTP2eWUnbt4qVnxx9o3KjNOzoYkF8FO0bWGZ7RFX3PDArltx9d21N0xHz7eY78+9R/Vl1d0AKoXarCICgkqxlizXAC0YGSZOcZpRfc9WM+Fyv1VW/aq8L5+CFrxl2LAIp2uEBBY7ieyrEng9wIE5oW/4sz7ypZQlpmBG4KxlYPUAcSQQRj3o2xoVdtgHliAIAkdHyyG/eA/eBBptd8PhCfL3EsmxyFWNsiAAFhYjt6nmjo3BDLwkalX9WBaHxK6HUEh/MthhuZoH7QknBgnaBjFFL4/0gsoIYhQFmdzKGQdQGGBGcRORzBVj4bBCP5lwMF2jCYEMIjbk9Zz9KF1fw4YKIzY2suBEqgtgyFJBgfcc+1DTbDLJwc3uv3t/km/jror9KHYrnlhOyAwUlMwSBOPvo7xTWFQqg7S5I3DlVUFmI94ED3M9qyh4RdbzB2uqVki2I3RLEpljHbaoPf1Gv4loy4UqAWQ7gDjcCCrKT2lSc+sVVKVMhljwkM0NNV3/APDMt+JN5aLufqYbmEswLkEW0J42gjc3YD1OKbGuulnVXdmtx07oP7a4Mz62gvPbNH6Lwf7IAhrbg/MGknaRBIDFZIAkfWmPw4pLEux3wHmOoBi4HGBnbA7CucZlYcRwUVUo773st/32K28fuSei3tCudxdo+zKhxGycbuY+gOJl+v26elRuJUZbBDBCCNuIYgTPcUn+HAST5ryyFDhcgwCT05aFA3ewqbeAgn525JGFwWdbp7Z6lHPajpmSU+A/T/Xz9fBkas9TXBI5YrMjpbyrqj2mGBwcn6Ay1rRbwEhshmnq/wDtJnb+FWJ4K/mFSCUn5iVyCxuuIXjc5C8YVfU0d4n4ZvBZR1f1/wA1SHhmXi5YvTy/G/vt/OgH9Yp6XP8A8p/tSoLyG/hP4UqroRj1I1WNRLVBmpTSaTOTmq9ShKMAYJBAPEEjGe1Pvpt9dpGTp2AWdHdWArjaABzj5YYRtyS+d0/5uazc8pVDy+NzEx/3QQPXjFFb6bdXaSrzN9l7GdY8Pub1Z2BIKFoJztR0PaMlgaWp0DlywKkllIYkyoESoAHsTgjnNaU026hpD8RK72M67YvwxDjhoyQPmlYATphcESZ/OhLVu5uUs0iVnPv1yAo3FhgZEfdnW1T9J96zNTZ37eraUDxMkbmChTA9IOfpVFGlZbFNy60v5EvEtJO5rewhgoWWYG2RO6BnmRnnHNHaTw7UhWK3FXeJX2ysY2mIAb8fwzBpLr7VFwTkAgnuylZxJgbhn1rX1Pg11pHmAjIEkkgebbuKCYnCIR94+tBotaSq17Ft7R6rd03RtDNExu2kqV3dOYG4R7/g2o0Wq2dF0biXMk4GT5YA2cbeZ/Oo2vDdQrL9qAgJJAxy7scbYaVKrmIjHrRPh2lvoji5cDMR0EkmDB5wMTHA9aFE5SrdOPsU3fDrh0923I3PdLggnALhoMj0BxmpL4dqCbhS5Ku8kEhXjywoBi2VWGzAGR+dNrw7UxDXv4jhmnKAKJKzAuAt9D91Tt+G3zdtu9wHYwMgkf8Al7CAm2J3ktM8HikePwOslXckNd0mrTeRdDsLRAAOd2wAbFKxO8T9/PAqV/wfVOp3XADtuAdXUN1sKOoIP35PGAe/ZDwq4dQzeZh3DMJO7YqQF4x15gRioW9BqrewG8AqoJ2ztnqmRsgySuTER+K6WVU01aa9h9Z4dq2V18xQhtlILznaoU7ggM7gZI9e/FFeIW9QzobLhEHzA88jJBUyInHv+Ay6DUQPtt4+zJ6jJIVhc2vtO0FypwOAeJpvDfDNRbNoG4CiKFYScwCDAgd4OZ+7imWPySlk7prYe3oNSI+29MYj9pJ/c48rH1/Gqbek1VxetozJDMAcXlYRtUbR5YI5MyOK6FBNObYnnmhKUYumTjObVpIwbqapVZt24jIUQd7b5AA2DYhTpMk8zOJMxpNVvT7VdoUbsD5uosCIyMgD0A9edvyc0nSK7XG+pyc3+Vexzw0Os8uDdXfI9I+Ug528FoMdvfitqw5g7lggxMyGwJIxgTIg+lEm3xSNketDmxBOMpLoioimmrAo9ZqXlD1o82JHkyKaar/KX1/38aeu5sTuTI5xnzU9LtLgOYXvmPungE8ZxnPrQrnNNurU0QiE6Wy0LvZQfNXcVe1+z2szbQxIUl9qfM5Ak8cwtWn5cooLpw6OUTaxu4Vs9ZtqJBOGOap3UppNHzNfxCa/AgryrmxhNvd1kEvbxuuIlsQjjcFsq9wg5LNFV+IWblsHYDcnzShUBp2uEsq207YIl2g7gIwIM0zV+kRH3gvDjbtti5btm5M7jvvSvTA6YkzU8jWOOpsvilzpaVBFjWiVQqVlVuswLqu91VRYUyQQhdmY5gheeBTW9OS6Dcuz7OWJRZz9tuUtuUgYSAZMSYJ21HRt5122fNt7NO94b1QOSq7gMEqyT++sT7RQ722/R7l0MQUuWkAgEQ6OxJkTMqIqXPx9bfb7lVw+RVFxj3JX9Pc2As1udtslQyGGZ2N1RDyQtvaPUscYmrrvh5C7o3J5QIhxbm6WJ2szOrbfL2gFZAO6QaM1fw9/9WLKXS9rzHQ3ABvtslt3Nu4IgElQQ0QQT3FZ+l04/RtPdY3me75hi2bYCi2yqY3ISSdw7j61y4rHJJJvf/P9iy4fJH1OKQZpdFGpUDaVQqT9onUotbrkFirC55nSoKqvEkc0SLeo8tTjcfMJE2dyQo8lf2m1gzTufkRhRIJE02gZdWLQcEMi3fNIjbaZfMNxlkwyrIiSCxX1q5tQd6EXm8i4nmI5truj5WLrH/lv8wWDtYEcZPxGNuk29rFeCb3cI/zDbtpytrvk+d5bBW+To2G4ynYbs7oIaAI5M0W9Nf8AslXYoad7PdW4UJuQFJLAlRa6pBYyY3ErDTv2roKqzBbphmRNrqqdmLnlrhnao4XqPoZpc3u1vcbZCuVOwsXK2zdwSNgXEEyTiIHNM80NLyW6IxxzUli0xspujUAFh5csrFULJ0sbwVEkP1FbG5zwCdoB5p/JvR1FDFtmhWQG4+9hbtk74SLYUscTugQRFZK+KttDEqCSobcOoA7JdAWAI6maAOFnOSDvDbjXDbTf818Wt8KTBuFd0DpmI4xSSzJW76FOS1VwW42m0WpGwFwil7hJDo2IRLW4BjzNxz2EJOatuaPUM7TdARrxUrKAi0glIcOQPMKIGhDHmMTwaI0OnNy9sN1hZPllLuxdz+cVS2m09IYOLs/9lCaHUhrZe7dNu3bgO6oGJZ3KW1CnHAZz6AD1qHxUN39O3ktyMqf4VuR02mvpaMBQ8W+ktbwx3m8BF1gVEIFbJkmVIzRNlrxvBCm0IbIfdsAbpD6jqLjgMEUqCCw5iYH063vMe0xBvI+0JChbhHzIrH5WZYuITgg7TBGbLobzP2gcICGIA275ytpuWRMqWPzGYAAzWGeLlpslPE4rU4RJ2hqRkqslLfSrWtod2drxlrhYi2AqADGZAgSSfDEveYh1AUAWVlUdIZyXuXMhiAwXZbBJiQYxQVrVMy3GBZTat73LIvlK/K2pVyxZjCg8kmQkVPz2wAYuHT/pG0qNgBVrgtlp3btinriJxFCWXFfX7FFjyuN6F/Jl2mt6qULm1E2d4BQfMrtfCk3T8pCWwTyxn5QaWkGqaTctIF3IY8xAwVUuXbigi5yXW1aE/wATTIoZNcWs+arEQ1keWUadt1mUEswHVCmAsgfxHgWW9SWS3cD/AD3Rba3sI2zaa6OpwCWwJgR2E80XPF2feujBGOVbuC6eQrQJeFwC+be3ZbMrAG8rNxZV2O0EqsnPzEYihdJavhVZkcuLTlx51oI1391LaBipSSCCChhTJJIBPKE96iFmq6YadmZlmkpP0bAKLq4EhJBvGN1vrCon6OrHf0h3L5ABAAkjNF6Jbvlnztsz0xzEDmCRMz90T6mZt+9MBmK5xjJbMDyy6aBbfelU/K/3/RSrrj5JVLx9zl2bNR3Uz1Gt1GRR2JlqffUIpV1BonNSt6jaGG1GViCQy7hKyARwwMGJBGOZ7VUjSSxqSpopCUsbuLoKPiDm4tzpBRPLUBVCLbgg2wkRtIYyDJPrgRRd1m+35S+WqBtxW2oEsAVDMSSxgEgAmB6VVcEgjIkESOfuNE6rXJcZibeVsWLdobbgRWHli90hgIHVzg7Rz3xZMcMbilCz0MM8mSLbyUSteL3bd27eR4uXixfpG1t3Yrxjkdxn1NQ0upK2bdvYrrb3bS6Bj1mXAI5BPYzVd9LflMBIIsqEg3PNN2F3l2P2eyfM4PBWADNE+daNxxatMUGoULHn/wDhzu8wnr5kLAORuwPSb5X/AFP/AEaYxy1/yodfFLi3ndrm3z9gdpUHapwqusBFJAELGABR+ptG8oHnMyhtwO7eQSpRgrtJ2suCsxjsaxL1t12bW8sqbgRju3qvWELBQWBKmJjcJmjb99i7lbZdLnkkxuAaAi3VXcslYX5rhVmkzNW044ypY+1kXzJK+Z8uxoWbwl3N1XkKCZUABFCLMYGAOaot3txFxHE9QBEMIZWtkf8ApY/fUWc7w7EuwfUNv2sPLW4m2wNrKCdlzr2qCE7ZxVBCxcLHrWxYG5muqHum5sdtoh3O0qu5lztkiOYzz+hQcKQ8eF9bnHJbE9k9KoxGxQAfXtmPpSW9fVkZY3IyupgHKmRIximlBcwtxlN+2CT50C1sHnFAGBjzC20NLgRiqDq2AUqjK266CD5hXb0GySXJ6vn4M+vanjkU/S49ScsDh6lNbFli9qESyik7bF3zkBUfPJbq9Vlmx/1GoafV3bSLaFzYAzPAfyizORliHBaI2jsAPambXuVx80dwIn7hMUVpb7Hcr9Ft2linnC9tCBVCFOg9W7peBJk4yBOEIK1j7j455JunkFN8Xrd1rqBrewBnyG2S6eY37xAJEzJHrTaMi2gU3BmSDIHJPyg85oTR3LvlMpi1c8lFRwrwjb13g7UJBKJG5QRECc1oo6C60AraOpa4y7CfNs7ABbCqpiX8w7G2geYDyDE5TUG9MB+S5r1zLCC9tLTbNttTtOwhgThnkPHmHksRJNXWtNACyP2fk7tv2nl8bA8xEErO3dBiazNLpwLNoAtvOnctte61zzA15LcZNsDciA7oEBp7VK9eIW5st3CQtny5Oo6mKr5+6XGAd2MDGJ79HlONctnOGZS/5EbF7QbiSGhSbRI2z+xZmSDOMuZpv0M7/m6RcF2NoncLZs8+m0zEc1Vp7hm4FLbBccW927dsnpnd1fec1aLh9a1x4VyV+dzHLidLcW/kEgwfrUQIahy9LfVPhZV1JfER8BMiaiwgzVO6morhn5A+Ij4DZp6Az6n8aVD4T5g+JXg55zn76jNPcGaYVsoilsOWp5pqo1Yfb0cyPwkTz7TQarcaK1OgiaYmg3NxZgboWc9zJwDjtB4qPnXenoGZnn1j6riTmk1IdYX2f3Er3eonIBfpjJAnZACg+mZzTDU3DwgBhuQYxG3HvPr2q7UI29ILbc7oj0xyPWqtUbm8bdxGMACDnOc9vWPY0rVeS6qXZEU1VyMr6Z2nHTJ6QJ+bFIeIujEBA27dAIJnaEIwvOSRmmL3YOJkmMZEOAO8ZQk8dqmHu7lJEDc0wvAHykme/NBWOkl2XuWazXXzvXaoIBMBf3l24lR1EyYz2q/S+L3FUjZugtGGzG3aoAEiSWyeIqttfe3kW7axOGCyTPfJnGZj2iqD56upYMASsyB/G4b/APTaaKbT6v2C4Jx6L3Nb9a3GJBtgKSwnMgAAgntnj7qAGuuDzHI3bS2xYAn+GOifv3duKm926Lh2rKHZGMQQdx3TiMcjNFaPVMbLm5bRHVZUQRuO0yDPv+8D3oZEn5J4lW9LsAnxK/IK2sN7NByBxErIznGKs1PiV0W2Kp1T6HiYJAPJj/TQmn1t1zCMIBiY6coWzJON0DFXfp2o2gi0MzjJIiAAdp7mc8QKlsXcHfREk114lNoYgxPTBJ3GZOwAACP4f6U+o1V8uVWBBtjgEwxMt3xiPaDVlvW3d/UgA6vqII2kme4J7dqG/WV4bukEy0dJ7RsXB4P8XAjNCtjq36IsGu1H8HpyDiW2wSRmB1SMRUtTc1AdQuZVjgCARtiek4ycClrNTcG3bLTkxwMgRIPMEnjtUvCLzi8d24qVYdv5jBc9pTbRS7C6e9Iknil1C4FkBs52mCQhZTx3bETVlvxm7OVESvCMJHlsxmR/MAXsaFXxK643+X88HCmBJI4JkiMyOKTam8UJCbSFQxtJMk9QAnsP61eNJbN+xGSereK9zQteNvI324B2yQGMBlZuNsyGAU/WrLvibG3aIGzfHmQpYp0k4WP4oEwYrPS9dkdBgk52kyN0Dj5Rt6pNU29Zd3BdkkBSRBnqdlyRhekTJo8yP6heTLtFe5pN4s4NsbWYMQCxQpgsVmMjAyf/AIqC+N3ItzaHWJME9OQNpxgxLZ/uRRp/ErxlGt9JYfMpEA7pPPIgcHvQ41F7nZ+6pja2DJDSR3iDHuKCm33fsF4kvyr3Dj468GU2lWUDBhgX2kCQMxngVqfpq+v5H+1ZVgllBYQYyCOKs21phDyzFkmm9lRo/pq+v5f4pVnfjSp9KJ6ilua7HwDwm0+nRmtozGZJGfmNcc3Nd98N/wDhbf0P/uapZFXQ9Dh0m9yz9RWP5SfhS/UVj+Sn4UeHpFqjuanCPgzz4FY/lJ+FMPAbH8pPwrQJrntbq9V+kMLVzT7JwjMN8hJKkDPJ3HvAHY1zlRyxp9jR/UNj+Un4Uv1Bp/5SfhUNXcvAoVKBeGkqJYsoGSDgicDMkCaGS/rYyunB9JY/xd93/YPvb2FByY3Li/AZ+oLH8pPwpj4BY/kp+FDWtTqvMXzfIRJzDHc3QZA3f9ZXjt3NUXdXq7arPkFmJH2jhRMcIFAJEzgyYGfWhqO5UfkHW/B7QldiqD9aA8R0Ni2VVNMHLyZIYAQV6QER2LGcCB8pqOqua0mEOnDCeDmCemVafRvvn0miLOr1Zwwsqs52yWZdyDnidm8zHIAjM0HJ9rHWOPyArWqsTt/RLuDHyD1Vcy3MsDHMVFPEdORnSXA21T8mAWAMFpAkT+OK1tdcvlfsRaDyNoZydygy0yozt9KqXVa1iw2WAJMSWJIlQJhhB2lz9wHeaOuXSxXhh1pGU6WyqG3otzM1xdpO2PLJEkkEDd2mOaj+kaaGI0d07d09AHylROX7lhjnn0rQGr1m5V26cEjPU2M8hZkwoP1jtVGt1msVtqBGMscQTt3QsqTIG3vnOJpdT8jaI+EUefpu2kuHA/8ALjkKcy2OeTztaJir9Ba011iBpisECXXbMgtjPtxzkVcNXrWWVTTtIlYZozEZ3GRE8e1VvrdYh6v0fqJ27n24kwOcmI7dveaOpnaI+DQ/UFj+Sn51dY+H7En7JPz/AL0B52t3AbLMAiSCxJG/qgE4Pl+p571eL+sk7bdjaW5ZmkLLcgGCYCHHqRB5o69ybxr5Bj+C2TzbXH1/vUP+P2Djy1A+h/vROjF5raFxb3FBuKsZDR1BVggjd/1VgvrNZgJc07dOZZNwYNLBYMEqkSSAOfak5jWyK8mMt2tzoF+H7Ij7JT65Mf1prvw/p5/YgzyQTj86xbXiOsmC+njeMhxIVlO0ID3Jggsc+gGai/iOtAxc05G0EklQA3D9/lD9PbA7scTsroNi78PWBxbX8/7/AOxUT8P2P5S/n/ejFfMmTRSe1VhLStiE8MZPdGP+oLH8pfz/AL1G54FYg/ZLwfX+9bF5e9DXT0n6H+lXjJszzxRXY833UqaaVa6MFIHbmu8+G2/+lt/Q/wDuNcCxrufh24Bprf3/APuap5ImvDszY3VEtUPNFN5lR0mqzM8V8buWriqmne6CAdyzAJaCDCnhQT9YHeazdToLN5Hv/o103XYAo25GO4+XPdYiTjsO3NdJvp5pHjvqOpUc9c1SlBauafUwm3ClmWY3BQwPUFKqPSfvrP0+lswC2j1A2iIG5hH7TgkTLD05ArsSabdQ5R2s5h/C7AKH9GuQwDkk3CywR0gKG6hAaCV7Z9H0t+0qoF0eohCWXcvDGFnJJ4I7YEntXTbqbfXco7mHHWLFkfNo9SMk4LNO3fk7og5kR6zyBWroPDLSw4sXEYMy8kkAblkmYAO9uMfgKst3NWGAYWipLdWZAyVnIBJELx6k8Zu1iXy02rgAhcEAidy7v3ZjZu/e5PalWP8AdBcjJ19+zcO02NQwVmTpBKk7tpaZnBtjExDcdgMtqzvkaXUEHad0sDJbsCemNq5ng+nOyW1npYGP+oyYbtiBu2j6bvaqmbW8gWOIiWiemScT/EI9xzSuP7oezLTR6bYx/RtQNgAA2tuaZwM9txmY7UTrLNiJNjUNtVCNoaekkKgz+6WPt7mtDdqWtmNi3N+IiNgMSZ3ZIzA9QJ5qfh9jU/NeuKYJ6FUQR26oBGfbj8AdPavsK5fMwzZsqOnS6kxETInbsUZBJGACPofUzWmjtNtA0+pT/pAlPmgdTxGBuOPXnvsBtcIBFlj1EtLBc7Sq4g4lhwZgZ5q0Lq9t2WQtjy4gAZaSZU/u7cZ4P1pdF/6DqOcs3LCEh7N4gSxDNlcISpSBjAyTJgz6VpW109xFP6PqXCrAOTzIwd2ZLk7vWST0zWjYtaqZd7cbjwonbteOw/e8vHs2YgVs+H7vKQXILwNxHG6BujHEzTQx3sLKdGOniqWV2pptQwtTsIBVT8z8bsiZiV9PUVPUeF2l8xilxtod+qSrFhtPCmcYEAwMAdjsl/SmNyucEGE3ZylrSWWdSNLdlTZOLj9O4AHlRO0ZMTPcrmKt1u4rA6K8Ps3bBKz1m7tB2D98emDhQZE9jvpbqnyy9mXpfGWL7PIcKHFvcSeIY7sjjpA57gkiRO5Z1ETNDg5FSMdiTVIQt0yc5Ui99T7fjQ95+k9sGm31Rdu9Jj0P9KsoqL2MzbkjgJNKhPPPqfypVssw6CZqScUqVCRXH1JCpilSpC4v9/I1YKVKlYGQ/wB/KnWlSrkKyLU6UqVMBCP+/nSFKlRGHpzSpUrGRXc5px/v50qVAV9RN/aoGlSpTmSWrtPx99KlXI5gz8n61d4d85+h/qKelU11KY/xGotP3P8AvYUqVWZoKNZ+zb/e9ZJ/386VKh3M+UZatNKlXR6k/wAoBSpUqsQ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5611" y="2564904"/>
            <a:ext cx="4138389" cy="413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58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37991" y="692696"/>
            <a:ext cx="8229600" cy="13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t-MT" dirty="0" smtClean="0">
                <a:solidFill>
                  <a:schemeClr val="tx2"/>
                </a:solidFill>
                <a:latin typeface="Comic Sans MS" pitchFamily="66" charset="0"/>
              </a:rPr>
              <a:t>Aħseb ftit fin-nies li ġie li talbu għall-għajnuna...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7991" y="2492896"/>
            <a:ext cx="8229600" cy="13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mt-MT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7991" y="2492896"/>
            <a:ext cx="8229600" cy="13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accent2"/>
                </a:solidFill>
                <a:latin typeface="Comic Sans MS" pitchFamily="66" charset="0"/>
              </a:rPr>
              <a:t>I</a:t>
            </a:r>
            <a:r>
              <a:rPr lang="mt-MT" dirty="0" smtClean="0">
                <a:solidFill>
                  <a:schemeClr val="accent2"/>
                </a:solidFill>
                <a:latin typeface="Comic Sans MS" pitchFamily="66" charset="0"/>
              </a:rPr>
              <a:t>żda bħala Maltin, aħna ngħinu lill-Maltin biss jew anke nies oħrajn?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6197" y="4653136"/>
            <a:ext cx="8229600" cy="13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t-MT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Semmi nies li aħna l-Maltin ngħinuhom ta’ spiss...</a:t>
            </a:r>
          </a:p>
        </p:txBody>
      </p:sp>
    </p:spTree>
    <p:extLst>
      <p:ext uri="{BB962C8B-B14F-4D97-AF65-F5344CB8AC3E}">
        <p14:creationId xmlns:p14="http://schemas.microsoft.com/office/powerpoint/2010/main" xmlns="" val="218245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mt-MT" dirty="0" smtClean="0">
                <a:solidFill>
                  <a:srgbClr val="00B0F0"/>
                </a:solidFill>
                <a:latin typeface="Comic Sans MS" pitchFamily="66" charset="0"/>
              </a:rPr>
              <a:t>X’ qed naraw hawnhekk?</a:t>
            </a:r>
            <a:endParaRPr lang="en-GB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54238"/>
            <a:ext cx="7920880" cy="464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82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312" y="260648"/>
            <a:ext cx="7772400" cy="1470025"/>
          </a:xfrm>
        </p:spPr>
        <p:txBody>
          <a:bodyPr/>
          <a:lstStyle/>
          <a:p>
            <a:r>
              <a:rPr lang="mt-MT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Għaliex taħsbu li dawn in-nies ħarbu minn pajjiżhom?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18483"/>
            <a:ext cx="6765776" cy="477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488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216</Words>
  <Application>Microsoft Office PowerPoint</Application>
  <PresentationFormat>On-screen Show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Ngħinu lill-oħrajn</vt:lpstr>
      <vt:lpstr>Slide 2</vt:lpstr>
      <vt:lpstr>Slide 3</vt:lpstr>
      <vt:lpstr>Matul il-festi bosta nies jingħaqdu flimkienu jużaw it-talenti tagħhom.</vt:lpstr>
      <vt:lpstr>Slide 5</vt:lpstr>
      <vt:lpstr>Slide 6</vt:lpstr>
      <vt:lpstr>Slide 7</vt:lpstr>
      <vt:lpstr>X’ qed naraw hawnhekk?</vt:lpstr>
      <vt:lpstr>Għaliex taħsbu li dawn in-nies ħarbu minn pajjiżhom?</vt:lpstr>
      <vt:lpstr>Taħsbu li kienet faċli biex ħarbu mill-pajjiż?</vt:lpstr>
      <vt:lpstr>Ejja naraw din l-istorja flimkien.</vt:lpstr>
      <vt:lpstr>Slide 12</vt:lpstr>
      <vt:lpstr>Slide 13</vt:lpstr>
      <vt:lpstr>Slide 14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X’ qed naraw hawnhekk?</dc:title>
  <dc:creator>USER</dc:creator>
  <cp:lastModifiedBy>Gov_User</cp:lastModifiedBy>
  <cp:revision>23</cp:revision>
  <dcterms:created xsi:type="dcterms:W3CDTF">2013-11-04T09:52:26Z</dcterms:created>
  <dcterms:modified xsi:type="dcterms:W3CDTF">2014-08-25T07:04:29Z</dcterms:modified>
</cp:coreProperties>
</file>