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33CCFF"/>
    <a:srgbClr val="FF6600"/>
    <a:srgbClr val="993300"/>
    <a:srgbClr val="3366FF"/>
    <a:srgbClr val="CC0000"/>
    <a:srgbClr val="FFFF00"/>
    <a:srgbClr val="FFFF66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E2DA3-DCD1-4B8D-BAAA-AFD858C09D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95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6AA16-7B9C-48A5-9975-6616E366C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503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AD485-0AFD-47A0-9887-22F501796F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420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4321D82-AC72-40F6-9D09-0F583B0DE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0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04E81-A53B-4BD3-ACE8-059BDB72B1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593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4D628-8BD5-4ECE-86D7-A96C90AA23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547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DEB35-37F3-4E92-A75C-7788EB4891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97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E324C-AD29-49B5-8A34-88DDD08CB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156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E08CE-707C-45A1-A0E0-76DC40994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694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E4061-EE05-41FE-B901-2FE481A39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662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F9CAE-7C1F-45F8-A739-5832D11B79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274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4B439-B82F-4F43-9B09-8234FBBB6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379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0CCE1A2-E5BF-4A07-AA12-46B05D9BF4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mt-MT" sz="72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L-Erba’ Staġuni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2" name="Picture 4" descr="j0219107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1257300" cy="1285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j0219108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9600"/>
            <a:ext cx="1352550" cy="1323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G3362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1409700" cy="1371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j0219109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1428750" cy="1304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27"/>
            <a:ext cx="8229600" cy="1143000"/>
          </a:xfrm>
        </p:spPr>
        <p:txBody>
          <a:bodyPr/>
          <a:lstStyle/>
          <a:p>
            <a:r>
              <a:rPr lang="en-US" sz="7500" dirty="0" err="1" smtClean="0">
                <a:solidFill>
                  <a:srgbClr val="008000"/>
                </a:solidFill>
                <a:latin typeface="Comic Sans MS" pitchFamily="66" charset="0"/>
              </a:rPr>
              <a:t>Ir-Rebbieg</a:t>
            </a:r>
            <a:r>
              <a:rPr lang="mt-MT" sz="7500" dirty="0" smtClean="0">
                <a:solidFill>
                  <a:srgbClr val="008000"/>
                </a:solidFill>
                <a:latin typeface="Comic Sans MS" pitchFamily="66" charset="0"/>
              </a:rPr>
              <a:t>ħa</a:t>
            </a:r>
            <a:endParaRPr lang="en-US" sz="7500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472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t-MT" sz="2400" dirty="0" smtClean="0">
                <a:solidFill>
                  <a:srgbClr val="008000"/>
                </a:solidFill>
                <a:latin typeface="Comic Sans MS" pitchFamily="66" charset="0"/>
              </a:rPr>
              <a:t>Jibda jkollna aktar ġranet xemxin u sbieħ u l-arja tibda tisħon.</a:t>
            </a:r>
            <a:endParaRPr lang="en-US" sz="2400" dirty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mt-MT" sz="2400" dirty="0" smtClean="0">
                <a:solidFill>
                  <a:srgbClr val="008000"/>
                </a:solidFill>
                <a:latin typeface="Comic Sans MS" pitchFamily="66" charset="0"/>
              </a:rPr>
              <a:t>Fir-Rebbiegħa, l-annimali jibdew ikollhom il-frieħ.</a:t>
            </a:r>
            <a:endParaRPr lang="en-US" sz="2400" dirty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mt-MT" sz="2400" dirty="0" smtClean="0">
                <a:solidFill>
                  <a:srgbClr val="008000"/>
                </a:solidFill>
                <a:latin typeface="Comic Sans MS" pitchFamily="66" charset="0"/>
              </a:rPr>
              <a:t>F’dan iż-żmien l-annimali jibdew iqumu mir-raqda li jkunu ħadu fix-xitwa.</a:t>
            </a:r>
            <a:endParaRPr lang="en-US" sz="2400" dirty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rgbClr val="008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mt-MT" sz="2400" dirty="0" smtClean="0">
                <a:solidFill>
                  <a:srgbClr val="008000"/>
                </a:solidFill>
                <a:latin typeface="Comic Sans MS" pitchFamily="66" charset="0"/>
              </a:rPr>
              <a:t>Xi ħalbiet tax-xita jgħinu sabiex il-ħamrija tkun ratba u sabiex jissaqqew il-pjanti u joħorġu aktar fjuri.  </a:t>
            </a:r>
            <a:endParaRPr lang="en-US" sz="2400" dirty="0">
              <a:solidFill>
                <a:srgbClr val="008000"/>
              </a:solidFill>
            </a:endParaRPr>
          </a:p>
        </p:txBody>
      </p:sp>
      <p:pic>
        <p:nvPicPr>
          <p:cNvPr id="3076" name="Picture 4" descr="j0172540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9818" y="5486400"/>
            <a:ext cx="1981200" cy="124777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0" name="Picture 8" descr="j014115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68" y="381000"/>
            <a:ext cx="1225550" cy="129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j01259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8799"/>
            <a:ext cx="2971800" cy="10017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http://2.bp.blogspot.com/-DFu49Net5Gc/T_Ce9zjcD4I/AAAAAAAAOCo/bYOsvClnhD4/s1600/Flowers+desktop+wallpapers+with+birds.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50504"/>
            <a:ext cx="2133600" cy="16025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7500" dirty="0" smtClean="0">
                <a:latin typeface="Comic Sans MS" pitchFamily="66" charset="0"/>
              </a:rPr>
              <a:t>Is-Sajf</a:t>
            </a:r>
            <a:endParaRPr lang="en-US" sz="7500" dirty="0">
              <a:latin typeface="Comic Sans MS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0"/>
            <a:ext cx="4953000" cy="5029200"/>
          </a:xfrm>
        </p:spPr>
        <p:txBody>
          <a:bodyPr/>
          <a:lstStyle/>
          <a:p>
            <a:r>
              <a:rPr lang="mt-MT" sz="2400" dirty="0" smtClean="0">
                <a:solidFill>
                  <a:schemeClr val="tx2"/>
                </a:solidFill>
                <a:latin typeface="Comic Sans MS" pitchFamily="66" charset="0"/>
              </a:rPr>
              <a:t>Fis-Sajf, ikollna ġranet aktar sħan u mmorru l-baħar.</a:t>
            </a:r>
          </a:p>
          <a:p>
            <a:pPr marL="0" indent="0">
              <a:buNone/>
            </a:pPr>
            <a:endParaRPr lang="mt-MT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mt-MT" sz="2400" dirty="0" smtClean="0">
                <a:solidFill>
                  <a:schemeClr val="tx2"/>
                </a:solidFill>
                <a:latin typeface="Comic Sans MS" pitchFamily="66" charset="0"/>
              </a:rPr>
              <a:t>F’dan l-istaġun, idum aktar ma jidlam.</a:t>
            </a:r>
            <a:endParaRPr lang="en-US" sz="2400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2400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mt-MT" sz="2400" dirty="0" smtClean="0">
                <a:solidFill>
                  <a:schemeClr val="tx2"/>
                </a:solidFill>
                <a:latin typeface="Comic Sans MS" pitchFamily="66" charset="0"/>
              </a:rPr>
              <a:t>Ikollna aktar frott tas-sajf u l-bdiewa jaqilgħu l-ħxejjex li jkunu żergħu.</a:t>
            </a:r>
            <a:endParaRPr lang="en-US" sz="2400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sz="2400" dirty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mt-MT" sz="2400" dirty="0" smtClean="0">
                <a:solidFill>
                  <a:schemeClr val="tx2"/>
                </a:solidFill>
                <a:latin typeface="Comic Sans MS" pitchFamily="66" charset="0"/>
              </a:rPr>
              <a:t>Nibdew naraw aktar friefet itiru minn fjura għal</a:t>
            </a:r>
            <a:r>
              <a:rPr lang="en-GB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mt-MT" sz="2400" dirty="0" smtClean="0">
                <a:solidFill>
                  <a:schemeClr val="tx2"/>
                </a:solidFill>
                <a:latin typeface="Comic Sans MS" pitchFamily="66" charset="0"/>
              </a:rPr>
              <a:t>oħra.  </a:t>
            </a:r>
            <a:endParaRPr lang="en-US" sz="24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4100" name="Picture 4" descr="AN00583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97686" y="4479099"/>
            <a:ext cx="1968631" cy="194607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10" descr="http://www.clipartguide.com/_named_clipart_images/0511-0806-0513-5036_Beach_Chair_on_a_Sunny_Day_clipart_ima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1743205" cy="20269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www.worldcommunitycookbook.org/season/guide/photos/melon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90800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mt-MT" sz="7500" dirty="0" smtClean="0">
                <a:solidFill>
                  <a:srgbClr val="993300"/>
                </a:solidFill>
                <a:latin typeface="Comic Sans MS" pitchFamily="66" charset="0"/>
              </a:rPr>
              <a:t>Il-Ħarifa</a:t>
            </a:r>
            <a:endParaRPr lang="en-US" sz="7500" dirty="0">
              <a:solidFill>
                <a:srgbClr val="993300"/>
              </a:solidFill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5029200" cy="5562600"/>
          </a:xfrm>
        </p:spPr>
        <p:txBody>
          <a:bodyPr/>
          <a:lstStyle/>
          <a:p>
            <a:r>
              <a:rPr lang="mt-MT" sz="2400" dirty="0" smtClean="0">
                <a:solidFill>
                  <a:srgbClr val="993300"/>
                </a:solidFill>
                <a:latin typeface="Comic Sans MS" pitchFamily="66" charset="0"/>
              </a:rPr>
              <a:t>Is-siġar jibdew iwaqqgħu l-weraq.  Dawn il-weraq ibiddlu l-kulur tagħhom.</a:t>
            </a:r>
            <a:endParaRPr lang="en-US" sz="2400" dirty="0">
              <a:solidFill>
                <a:srgbClr val="9933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993300"/>
              </a:solidFill>
              <a:latin typeface="Comic Sans MS" pitchFamily="66" charset="0"/>
            </a:endParaRPr>
          </a:p>
          <a:p>
            <a:r>
              <a:rPr lang="mt-MT" sz="2400" dirty="0" smtClean="0">
                <a:solidFill>
                  <a:srgbClr val="993300"/>
                </a:solidFill>
                <a:latin typeface="Comic Sans MS" pitchFamily="66" charset="0"/>
              </a:rPr>
              <a:t>Huwa żmien li l-bdiewa jaqilgħu aktar frott u ħxejj</a:t>
            </a:r>
            <a:r>
              <a:rPr lang="en-GB" sz="2400" dirty="0" smtClean="0">
                <a:solidFill>
                  <a:srgbClr val="993300"/>
                </a:solidFill>
                <a:latin typeface="Comic Sans MS" pitchFamily="66" charset="0"/>
              </a:rPr>
              <a:t>e</a:t>
            </a:r>
            <a:r>
              <a:rPr lang="mt-MT" sz="2400" dirty="0" smtClean="0">
                <a:solidFill>
                  <a:srgbClr val="993300"/>
                </a:solidFill>
                <a:latin typeface="Comic Sans MS" pitchFamily="66" charset="0"/>
              </a:rPr>
              <a:t>x.</a:t>
            </a:r>
            <a:endParaRPr lang="en-US" sz="2400" dirty="0">
              <a:solidFill>
                <a:srgbClr val="99330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993300"/>
              </a:solidFill>
              <a:latin typeface="Comic Sans MS" pitchFamily="66" charset="0"/>
            </a:endParaRPr>
          </a:p>
          <a:p>
            <a:r>
              <a:rPr lang="mt-MT" sz="2400" dirty="0" smtClean="0">
                <a:solidFill>
                  <a:srgbClr val="993300"/>
                </a:solidFill>
                <a:latin typeface="Comic Sans MS" pitchFamily="66" charset="0"/>
              </a:rPr>
              <a:t>Ikollna l-ewwel maltempati u nibdew inlestu għax-xitwa.</a:t>
            </a:r>
          </a:p>
          <a:p>
            <a:endParaRPr lang="mt-MT" sz="2400" dirty="0">
              <a:solidFill>
                <a:srgbClr val="993300"/>
              </a:solidFill>
              <a:latin typeface="Comic Sans MS" pitchFamily="66" charset="0"/>
            </a:endParaRPr>
          </a:p>
          <a:p>
            <a:r>
              <a:rPr lang="mt-MT" sz="2400" dirty="0" smtClean="0">
                <a:solidFill>
                  <a:srgbClr val="993300"/>
                </a:solidFill>
                <a:latin typeface="Comic Sans MS" pitchFamily="66" charset="0"/>
              </a:rPr>
              <a:t>Fil-Ħarifa, nerġgħu nibdew sena skolastika ġdida.</a:t>
            </a:r>
          </a:p>
          <a:p>
            <a:endParaRPr lang="en-US" sz="2400" dirty="0">
              <a:latin typeface="Comic Sans MS" pitchFamily="66" charset="0"/>
            </a:endParaRPr>
          </a:p>
          <a:p>
            <a:endParaRPr lang="en-US" sz="21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100" dirty="0">
                <a:latin typeface="Comic Sans MS" pitchFamily="66" charset="0"/>
              </a:rPr>
              <a:t> </a:t>
            </a:r>
          </a:p>
        </p:txBody>
      </p:sp>
      <p:pic>
        <p:nvPicPr>
          <p:cNvPr id="5127" name="Picture 7" descr="PH02465J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0" y="838200"/>
            <a:ext cx="2124150" cy="1447800"/>
          </a:xfrm>
        </p:spPr>
      </p:pic>
      <p:pic>
        <p:nvPicPr>
          <p:cNvPr id="5132" name="Picture 12" descr="http://blog.johnstonhealth.org/wp-content/uploads/2013/08/Fruits-and-Vegetables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2057400" cy="16459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www.hanoverparkillinois.org/images/Police/ClipArt-Thunderstorm.asp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94337"/>
            <a:ext cx="2133600" cy="181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70154"/>
            <a:ext cx="8229600" cy="1143000"/>
          </a:xfrm>
        </p:spPr>
        <p:txBody>
          <a:bodyPr/>
          <a:lstStyle/>
          <a:p>
            <a:r>
              <a:rPr lang="mt-MT" sz="7500" dirty="0" smtClean="0">
                <a:solidFill>
                  <a:schemeClr val="tx1"/>
                </a:solidFill>
                <a:latin typeface="Comic Sans MS" pitchFamily="66" charset="0"/>
              </a:rPr>
              <a:t>Ix-Xitwa</a:t>
            </a:r>
            <a:endParaRPr lang="en-US" sz="75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156" y="1371600"/>
            <a:ext cx="5183644" cy="5257800"/>
          </a:xfrm>
        </p:spPr>
        <p:txBody>
          <a:bodyPr/>
          <a:lstStyle/>
          <a:p>
            <a:r>
              <a:rPr lang="mt-MT" sz="2400" dirty="0" smtClean="0">
                <a:latin typeface="Comic Sans MS" pitchFamily="66" charset="0"/>
              </a:rPr>
              <a:t>Jibda jidlam aktar kmieni u l-arja tkun aktar kiesħa.</a:t>
            </a:r>
            <a:endParaRPr lang="en-US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itchFamily="66" charset="0"/>
            </a:endParaRPr>
          </a:p>
          <a:p>
            <a:r>
              <a:rPr lang="mt-MT" sz="2400" dirty="0" smtClean="0">
                <a:latin typeface="Comic Sans MS" pitchFamily="66" charset="0"/>
              </a:rPr>
              <a:t>Nibdew nilbsu aktar ħwejjeġ ħoxnin.</a:t>
            </a:r>
            <a:endParaRPr lang="en-US" sz="2400" dirty="0">
              <a:latin typeface="Comic Sans MS" pitchFamily="66" charset="0"/>
            </a:endParaRPr>
          </a:p>
          <a:p>
            <a:endParaRPr lang="en-US" sz="2400" dirty="0">
              <a:latin typeface="Comic Sans MS" pitchFamily="66" charset="0"/>
            </a:endParaRPr>
          </a:p>
          <a:p>
            <a:r>
              <a:rPr lang="mt-MT" sz="2400" dirty="0" smtClean="0">
                <a:latin typeface="Comic Sans MS" pitchFamily="66" charset="0"/>
              </a:rPr>
              <a:t>Fil-25 ta’ Diċembru niċċelebraw il-festa tal-Milied</a:t>
            </a:r>
            <a:r>
              <a:rPr lang="en-GB" sz="2400" dirty="0" smtClean="0">
                <a:latin typeface="Comic Sans MS" pitchFamily="66" charset="0"/>
              </a:rPr>
              <a:t> u fl-1 ta’ </a:t>
            </a:r>
            <a:r>
              <a:rPr lang="en-GB" sz="2400" dirty="0" err="1" smtClean="0">
                <a:latin typeface="Comic Sans MS" pitchFamily="66" charset="0"/>
              </a:rPr>
              <a:t>Jannar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nibdew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en-GB" sz="2400" dirty="0" err="1" smtClean="0">
                <a:latin typeface="Comic Sans MS" pitchFamily="66" charset="0"/>
              </a:rPr>
              <a:t>sena</a:t>
            </a:r>
            <a:r>
              <a:rPr lang="en-GB" sz="2400" dirty="0" smtClean="0">
                <a:latin typeface="Comic Sans MS" pitchFamily="66" charset="0"/>
              </a:rPr>
              <a:t> </a:t>
            </a:r>
            <a:r>
              <a:rPr lang="mt-MT" sz="2400" dirty="0" smtClean="0">
                <a:latin typeface="Comic Sans MS" pitchFamily="66" charset="0"/>
              </a:rPr>
              <a:t>ġdida.</a:t>
            </a:r>
            <a:endParaRPr lang="en-US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2400" dirty="0">
              <a:latin typeface="Comic Sans MS" pitchFamily="66" charset="0"/>
            </a:endParaRPr>
          </a:p>
          <a:p>
            <a:r>
              <a:rPr lang="mt-MT" sz="2400" dirty="0" smtClean="0">
                <a:latin typeface="Comic Sans MS" pitchFamily="66" charset="0"/>
              </a:rPr>
              <a:t>L-annimali jidħlu għas-sħana u wħud minnhom jibqgħu hemm sar-Rebbiegħa.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6148" name="Picture 4" descr="NA00408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73934" y="195828"/>
            <a:ext cx="2170066" cy="17526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2" name="Picture 8" descr="AN0448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896" y="4724400"/>
            <a:ext cx="1827213" cy="1695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0" descr="data:image/jpeg;base64,/9j/4AAQSkZJRgABAQAAAQABAAD/2wCEAAkGBxQTEhUUExQWFhIXFxgaGBcYFxwXHBgeGxofHRsdHCAeHCggHR4mHh8gITEiJSkrLi4xICAzODMsNyguLisBCgoKDg0OGxAQGywmICQsMDQvLCwsLCwsLDQvLCwsLCwsLCwsLCwsLCwsLCwvLCwsNCwsLCwsLCwsLCwsLCwsLP/AABEIAMgA/AMBEQACEQEDEQH/xAAcAAACAwEBAQEAAAAAAAAAAAAABQQGBwMCAQj/xABJEAACAgAEAwUFBQUFBgMJAAABAgMRAAQSIQUxQQYTIlFhBzJxgZEUQlKhsSNicoLBkqKy0fAVM6PC4fFDU2MkNDVEVXOTlMP/xAAbAQABBQEBAAAAAAAAAAAAAAAAAQIDBAUGB//EADoRAAEDAQUFBwMEAQQCAwAAAAEAAhEDBBIhMUFRYXGB8AUTIpGhscEy0eEUI0LxMwZDUmIVJHKC8v/aAAwDAQACEQMRAD8A3HAhGBCMCEYEIwIRgQjAhGBCMCEYEIwIRgQjAhGBCMCEYEIwIXDO5xIkLyMFQcycNc5rRLjASgEmAoWb7Q5aMoDMhZ2VVCupJ1cjV8vXA54aJKRS4c/G5AR1YkMRpOoHSQG3G1gmqwsiY1RGEqThUIwIRgQjAhGBCMCEYEIwIRgQjAhGBCMCEYEIwIRgQjAheZJAoLMQFAJJOwAHMnAhVeftoCW7nLyzRp7zqrVtzqlP0NHEXezkCVJ3cZkBOeA8ZjzcQliJqyCDVqR0NEjkQQQSCCCLBxI1wcJCYQQYKY4VIjAhGBCMCEYEIwIRgQjAhGBCMCFT+2CCWR4mGpUijYAsAAZGlUmjtelOdgr0IsnGd2i661uOGue7YD+VJTzwSAZAxj9rKe5IvudSqOVECRCXK6ulDyN73itc0NLmQTtxw5EATG+Fa7x7hdC58JlaPicBDpcksiPGATtock2WHiBSz4KrTy2JvdmP/cDcTht245aeefo+0MPdXju60nDitTxurORgQjAhGBCMCEYEIwIRgQjAhGBCMCEYEIwIRgQjAhGBCrHtHlZchIUu9UYNeRkUfS6B9LxHWm4YT6X1hNOzCRjKZfuiDH3SFSOtqDfxPM+pxINyZxVa7JJ3HEs7lhsjKJUHQUxJr5SIvwUDpiJmDnDrFSOxa0q8YlUaMCEYEIwIRgQjAhGBCMCEYEIwIWddu53GYYqup0jLBNTJYQAxtsCHuR3Wjyo11ulbGNcAHZKeg2ScEryqSNJGc4JClEBYpJNiwsHSlOQDsa52djWKlms9nD7t3NWX3205ZhCfjKxCPVCgjstqcrTijd3zer6kMKvneNdjGsENEDcs1zy7EmU27L9sstnCI43JnCamUoRyoMQaoiz59cSvpPZ9QTKdZj8GlWTEalRgQjAhReJ51YIZJX92NSx3rkLwjjAJStaXGAqlwz2l5N55InmRVULokIdFYm9SnUNtNDckA6vQ4go174lwjZjpt/CsvsdZom6fLJWnI8Yy83+5nik9EkVv0OLCq5KdgQjAhGBCMCEYEIwIRgQjAhGBC5ZvLJKjRyKGRgVZSLBB5g4EIyuWSNFjjUIigBVUUFA5ADoMCFU88RHxrLsTXfZeSIerbyH+7EPyxHlU4j2/tPzZwPv/AErTxHOpDFJLIajjRnY1dBRZoDcn0GJEzNYpx/tfmpzraVoVB8McbFAo6aiDbNXPevIDFN1VzjgtWnZWMHjxKldlfaLmIpY0zMofLlirtIPFH5NqA8QFi9V7dRWH06pmHKKvZWwSzPYtoBvlyxZWevuBCW8S49l4DUsqq34d2b+ytn8sPbTe76QSkkL3wnjMGZBMEqyaTTAHdT5Mp3X5jDSCDBSqfhEIwIXl3ABJIAHMnYDAhUA5T7ZmsxOHRzG4ghjIDDYJIzLqtd1IPL8VEYdUaIAIVeg9znveDImBB2fmfJWLh/BkhOrSHkLEA71GDeygk0Byv154iZSYwyArbqrnCCVVeMZ4wQuJCWRZJAhBUtIzqSreRG7Bh93SLGJmtLjAVWrUbTYXOOCqvs949DluIXKiL36ldanQsZJB2U8ozQF3t62cXLRScKYkzHXoqNirhz3OcInyHPatzBxQWqjAhKu1HGRk8rLmGGru1FDzZiFUHyGoiz5Ya510SpaFE1qjaY1PR5LAe1HaXM5l6nlJojwjwxof3V8x+I2fXGUazqwk5bF2lGwULG2WjxRmevON3FQeJ5Jb0gbqAAfPbr8cVaNUxJ1W0bEypSEfVt+/WCTxCmXcg2KYbMp6EHni7eIxGixjQp1HBlQSHbcxOR+4K/R/sw4lNmOGwS5glpDqGo82CsQrHz2HPrz640mkkYriq7WtqENyVqw5RIwIRgQjAhGBCMCEYEIwIRgQjAhUv2gzCGbIZg8o8wFPU1JSsaG5pNR2xG+AQesk4Hwu4Kvduu2DzoIcvSQysYyzrRfY6ibHgjBFXRLCyKFFo31QSWhT0GDB54j3Xzs12cg+xLFNTyZhA0mo+OyLpeo0dK6gnFZziHYaKcuLtUs4n2Shy+TeBZg0t94uugaFDkOQoab9T8MNLsbylpuMwtF9nWe77h2XJNsid0xJ1W0RMZN9bK38CMaLTIBWbUEPIXbtpxr7LlyQ2mSQ6Iz5Egkn0pQT8axPQZfeAclG4wFmmXRWO9ljzJB3PnZ5nG1eAEBQrhm5Hy80csHhnXdDdCQDcxt5ow29DpI3o4grsFUQc9OtiVpha/wHjUObhWaFrUgWDsyGrKsOYYXy+fI4yCCMCpkxwiFj3bfiTz5iS2JijdkRLOkFCVY1yLalJ1cwKA9b1CmA0O1XMdqWuo6qaQPhHrxXrsBxEpLLEpuSVH7tTsC4RnHira+W56emI7QMQVb7Hq+EsPL2PsPNaHn2jg/aOwrxkgn3mYxpt6dK9cVltLE8/mpJ9CgtpRaGujoB8TcgAWLbn+UG630aFPu2yc1zdttYqPn+IyG3eo/+ylqwxDHmx3v5cz+QxYFQRBCpi1HUYbE87C9qp8vmY4DKXy+sIyE6gASBa3uum7obbHbEFos7Ll9ohbFktT7zQ7I7dNi3TGYtpLu0HCEzeXky8l6JBVjmCCCpHwYA/LCEAiCn06jqbw9uYWDcf7EZtJGACzBW0GRWVASADursCrURY3B5g9MZNUMs7rk54jA/HounodsMrM/dBBGGGM7+Oh5EZQvk3BplRO+7tGAokyKwoGgTo1b154qU2hzjcy4H5haVm7dZTpXSCSNuH5y3KGvZtSaZ3cgclqPmKuzqsfDfGpTovOQjj9lgWrtYHXTThEzl9l+hezmZjky0RirQEC0F0AFfCRp+7RFVi8sEGUywJUYEIwIRgQjAhGBCMCEYELlmsykaF5HVEUWzMQqgeZJ2GBCzDt72yj+0Rxx5jXAwAbunpVbUQxdlYahuu3iA0tYFjENYOI8JVqjROJc1VbiSgR5hN/tEZRkdiWJV2IG53tSTt+FVHIYrtcXNk9QqdWnctIGjpHmIUftcoCRkMQA4isAe62muY5hCLI6jAxv7kHir1iqF7GTrgrBw7iuXMcH2tmXMwvZ0g2430udIrSQ18r2NbYYRJkaqW6YwSHj/ABaAR5kwOzyTSGnttJVuq3vsPCPhY25q1ji4A6J7BOWqZ+x3jDRzKgP7KZmjkQnZXAJjceWw0eZ1L5DFlhLX3CqloZiSrp7RpGSWF2DNCAfCppid9ek9G00RyJphYF40bOJDgPqjBUqkxgqhxCSB0LqJgAT4r7uiB95o5dSkAg+MMOpGM49oAZEqenZKkYke6j57Kzd33UrEyALLBIQA2241AGiQRpJFWHHUY0bFanWlha4Q4dD8ptej3ZEGQVz4LxJ8vKJYG0tdEX4ZFtmCOOtLybmtkjqDoVKDKoxz2qAEha9w7tJFLl3nFgRqzSJ95dIsiuuw2PI4yKlN1N11ylBlYzPnCytI3N2dzvYAZixo0LF7A9QAeuNGm03Q1cXaT3lckDM9Tv27DhounBI5jKk+WjaRkKtQoK9HdSzbLaM6nqLHpiG1PpUwQ90HZnzwWl2dZ64qAtbgD/fHRR+2Gcz7un2uMwxFm8K7r4pO8uwW3DED+UHniKyVbLUfdpvk7wRpvWpau/bTJLYXyICttkHLzb1Pp5ef66LsM1yzsMTn7dei+8ziJRJAx0yt/EfzxbDbzC1a7ZuNO72X6U4Hnu/y8M1UZI1YjyJG4+uMAiDC6Rjg5ocNVOwics39pgEcyyLH3sjogKLs2zN4jQJbY1Vfd+lK1MDi2VZs4wJiVV8tJoO6lUOrXHpQnf0ZSCQenI2eRIIis9ZzXXMwrFos7HU74gFSplT7jBhvRU6gvmFu9Plp1GuWNULGcr77OEIyd9GlkI+R0/qpw05qZmStOETkYEIwIRgQjAhGBCMCEYEKj9sIFzrmCT/3eJt6Zg0kunkKIFKD6ktfKt61eqQbrVas4jxLGc7kQuqEkMUIUkchqUaT5kbqL/C3oKkYZErUoeJnDr8dBNVzXeZYTHd1ieGTqdYW42obkkhTt0Zh54rRdeW6FZdromQRm0+i58TfXlMuhNSLJzYEA0ZNButxSjceWFp/5Z3KezMALWt2n5XGUysEBhDFEVAxaiyrsurb31G2oMbodKIkNHHAq2LO8ZARv6z91Bz8nPvWGreo9Zkck7W5PWvPlh7GXcVK1jWZ57Bio/BJe6dQ3uOArVtvfhPmCG5H1vDazZEjMKC0UoYDszWl9o+1L5jKpFpt4aeWQj3it92F9XTdqqr09TWjYGmoO82e6xawum6jgnGlV0hZU1MRQIUd4BsHBLAWARq2J25b3jLtdlNnqk/xdiD8FXKdUVG7xmunarMd60bpRjjlSPUPvl2Cvp81U6QT535Yd2fVuWkN24ex+Elds0ydn9KocNcM2XH4leT6aYh9QCcdJTdJHP0gLOKfTSyQBmiYqsiFGrmUb3gKI8dWUbmDXqCVqYqtg5hMeXhpuZwY46eqVcPhTM5hYnJCGzpTbUEXUUBHugKBvXIMBRrGd2haKlns5q0xz2TgMNVidk2VlSr+5ns28Sr2M/k4Ywgy0iJsaVmjU7AWSWWyQB4jzxx7r1Z955DnbZE+xyXXdyGC6BG4R8FJ+LZ7IvuiFrIEkbMH1AA1Q1kalO986v0qakyswyMNh2c4CsUAAbjhIOYIw9VVo4Cjsl0p0si6tZVSSANQ5gUa5Hfzx1ditLrRT8WY1yneuP7esDLNVb3YwdJ3BdVFH54tZLAVczHvt8h8xzxdGGK2GfQAtr9knF+9yrQsSXgcjf8AA7MU/Rh8AMYddha8rZsNW/SA2QPQK84hVxZ52pVM1OTFu6KIwTI8VG5KdKJD01jSy01GtiDgq2aWtc4Zp7KjmZFQsjwfu/HIQZDvsSQPmQCfy+HICKlQbTxGaK1odUEHLcs14zng8srZa1VnNv8AdajR0odtzzat+gJs46Ps7ssVxeqYDrqfTbm1q9zAZpz2K9oEvDy6SI2YiJBYBjqi52QKKAHyOn1OH2/sqiw/tOg7Djz3c0+z1nOGI8ltvZvj8GegWfLtqQkg3sVI5qw6H8jsRYN4wXscx11ytgymmGJUYEIwIRgQjAhGBCicV4gmXhkmkvRGpZqFmh5DqcCAJwX5/wCMdsMxPNLKhESyfcUKaFACyRZbYGx1AIrFJ7g4zC1admDWgSoWeQSR62enYatZ3LFvEbA96z0HywMcWlTCGtkGE09lsAkzLFuRjkJU8mIKrdfwyN05MeW2JLR9KjrYhpjrD7pp7QOEx5VcvJGCIkbSVtmN07KbJJ3JYH+XEVAy9NoAB4J0/KpZmlkGpnYK/uoG0qB0sjffnt5jmcXFeBc4XjrkPz1zXGGMLTCqW66GQ8ifRb6+mBAwGGnXkESQO5RB4ndvDtXTf5Dn54fTpmo4NCZXqilTLnY9ZK1cOi0xJC5NSka2GxYmJyTfS2Q/pjWYwMYGDh6LmiZJKfdl8qs87tNDWXijMIaSiQxcEu6o4KxkoVu9ipuqxRtZbUIaRknNcW5GFZO03DFy8IAEQDuoGiMhqjBlFuzsSLQbbDfEdkpNFUXQnOc4jxFZ9wnh9Sw3tWWCitqYKp2+ZxrUxEHd8qIp9nItaFPNXII5gggqR9cOGaRVNZRGO+JCalIuge7f7wB0MQSbHS9xY2By+06dR7WuGI1G/rDdzU1lbSY9zoEnUq9ZLtpCFRVB0KAFJ1WwGwNd2QARvudscTUsL7xJznLZ6qb/AMpQDi2ff3Xz/ai5wN3HhJChu8Gk+AkhbA25nfxbVsOs9KyGmQXHblvVynUa+KjMiqnxsPqE1DxEq4WxpIJoiyeRJs+gPQ3r9kdoinWNneI65blyHadu/V2l1N7Lr6eGchw8h+ZhKjnHG77g8q2o+X9CPKvTHXljTgqBpMdgFBzjgs7AVqbl8TZ/IHCO0G34U9MEAA6Dr1haV7Et5Myb+5H/AImr/XrjOtxlwhafZ2F8cPlaP2i4j3EDPYDGkTl77nSvM70TZHOgeeKlNhe4NC01lUecKNI6q7rGwjREAL7BKAvmbB351dc8a9os/eNDWkYHM4ACMUrzAnYofabicjx90+qKZ5CrRhtkStbksALG5AqhswxW7OpUbQ43Teg9YeuOYBVCpXkEgpNleGGQWtxZZfvV4nH7g6A/i5npzvHSVLTdbdp4Db9vv5bUlCyF3jqeSs8XCY4kEaoF2tgPM+Z6nzOKlPET1zWkGgCF17C8R+w57ujX2fNEDy0S/cb1De6fXT0GMvtCzf7g5ppC2DGSkRgQjAhGBCMCEYEL4ReBCw2Tshljw3MzaCmayzZhCyMwDd07VqW9J8NdMc/WtdWnbhR/iY9VeY4yIOz4XePs/lY+DtmtJaUxUGdidB16PCOQ3+eIjaqzrcKIMAHTXCcUpJLln3C+JtBIGUurJIxWRaIHQhgeYIA/MY6NwDhBV04gtIMTnsj8BaH/ALfi4nksxFMBHNEhkoEiwm4Zetg0pWzVgdcVDTNN4IVXFpWdZx3VgoAKpsvkQB4bryQcvO8W1eLy2Bs69lGgzWprOpiQK0jahzocr+PLbzwJgqXjt2YKzdjELy96RXRRd0L3PzYV/LjTsNOGl51664LKt9e+4NGQ91cV4ZrWSO9LA2h8mRzLGfUU4B+BxaLZ68lSCt/YiO4i5pWEzaSeqzaZDGfPd/qB88y0CHoAxK59uVBkhiFBdEhI8tRXT+jYmsQ8ZO5OcIEKpZJA0rEH3JVX6oD+YIP0xfB02KNd4ATK6dBDER8WeRT/AIRhoPiPW1Kq3msj4ZVqxu4UbEq3vget+IHzPpiQiJ649bUma6cIndYI9SqyaQVJU7g8t01c7G2j0s484tLKT67w0mQTrBw2gx7rn61n7Or1XAVXMeM5BOI2RGHFePtjd4roixMusaqd7olfdEamxR3PQ/SSke6aRJdMZke871sdm0P0Lb5tDSx4kXr2mEjD+8FD+1VlwrHURI5Y+dDUfqzVhRTJtBftA+3wsSrTc+2vqkzIGOU4xPkJS3MvaGt97PXdR/UAfXHbWSv3lBrzmOinBt2pB6n7H2UWdRzPKz9Oe3xBxcOI65p7CcgtL9h5uTMbUNCenU18OWM+3RLY2LT7PEF3L5T72g8SDSfZyGKoFchebEk03SlUAjc7lj+EYWwU2yXnRaYVT7PyDv5CykhpYwQeYDooBBBoFdKMSD0bzw7tGgatCpBIIx9MlHXaXUzCh8fyiHMJGpLkm2ZqagKoXV9PPpjF/wBN03PqF5MRptnD7rPsVJ7jeeIA9SpmdnAkgTo0qAj11Bl/wn6Y6y0O06zWspebUvfiK3dkGj9emLN3CEqTZ2FpmgVPfM0Kg3ubdV1+lWSPOrxUtTv2Sd34TSt4xzqajAhGBCMCEYEIwIRgQsR7Vx8Uypz0Yy4bJ5mSZiyIZNKybWCptTVE6hV3jOr2FlSsKxmRERu2q3ScyBjj11mqvPx6V8nHkrqGiW/e3LnUd9geg8t8FOxtFc19fbCFbbZy7FJGypVdQAOmjpOwNe8PqQPjeL6tOaS3w6KRw6Al0kiLaE1BmOx5XTepJW+Y5nAkDA8gjQ+WH9Lj3dsoB3FgH0BJB+PP6DApnYKNmIttSeHbbpRqvp/QjywKBzIEt5denCFeexbR92G1BVNBFcgNpTbz6kFvnjbpuaGCOowXNmSVa24lAhppow7AKFDqWY9Aq3ZbegBzvCmo1uZSgJtBbwwxoV/Z1NI1Ejvib0VsfBvfIjweRxz9qtHjnmrNClIlQuNvM2aiZ31rekrpAAuyCK8j5m6vn0lsNqf31zQ9dZp1WiAyVC4Lw90kn1LsZkZT0YCBBf8AaBHyxuDM8VUhdc5LBl/HNIqOyBaJssFYstKNzWo8vPCEhpkohU7j/aEsCcujKBf7VxRN/gX6i25HphjqryCG4JITrgRRsuiDYBQv5c/j976482r32WgudtnzzXCWgPp2lznbZ5HNL1Ynv30gOjC9vwg9fU2P5hifu7t1kyD7E/GB5LWrtu0KFDc7yc7DywKjZ/gyhmUk6A6kre1t+Zo+ZxYZapyGOPomMtuwYwfT7pZmyia0PIMK0i+lHl/CPrjqeyQ/uDeaRO0HUKwKFaqGva05cN+vFK438K73sN/MqdJ+GxGNZroI5fY+qkc0h5BEY++Pwtb9iCDRmj97VGp+ADMK/tfljPtzpqRsWl2e2GF20pd2mljf7W5NRieXvL3Pg8JAsczQ2PnXLF6zU/2h1mVpfxXjsNmY4CcsIyHYFlawSVO+kgE6VUUK5E/LHJdqWqq7xNMNEiBxw44dbKHaIqUgHA4fK98fyK+I7g2fvHY1YI9cZthrvpvBaYIyWf8Arq7gA52SRSziQ5aRmAMc6iQk0KDUW8uY/M+ePQb5q0GVeBW6x15ocnEuYRgdBWQA0Qrqdj86+uL3eNcMMU9eIQBmMr91jPBe97mVcV7aYoOSFbRjnU1GBCMCEYEIwIRgQjAhUz2o8aMGWEa7PNYJ8kWtX1JVfgTgKt2Kl3lUTpisH1ksW5gA6R50QPzYhf7WGrWe+T11u81PKBavcKBf71eJj8zXzOBTgQEvhm7kuHNRsyK37rFWIb4DQVPy8t01hVHVe6q45HP1x9MV5zswUgjoD/hNV9b+mFUtd3hkdYLzxUaVZehH0q1P5YUCTCbWN2i7gVM4PwmNwxZVJLHmBy6D63jRDRjguZJW3dg8jDBlMusSInewGdm0iyxC8vQah8gMUn4lOBhLOJcSkTMLDqiy7TiWQtKGIidNIcVahkZm1Kwbe+WKj7LfdMwCp22q42CJITvs7wvJuO87w5qRgbncMV9RGa0IOlLuepPPE9OmKX0Dnqon1e8PjPwAvGYj4cHaLWWIsv8A+0NpjH7xMg0/Ab+lYn7yodVEXAZSlWV7M5aeOXKqAk6ETRThTqZGZxEzFvE9DVGwJ3AsVqFIHlrpSN8QnVUDjXDZInaKVNEg5jmDfJlPVSQKPqQaNjF1jw7JAXzsnmqpDyvQfTqn0BGOT7Xs4bUd58jn1uXPdrUBeJ58tfvyTV8ykfesy6rK2t+8x2q/I2N/XGfSstWvXpU6eeU/Kba7LUfVsrKZ/gMfcpDnc07klj71WB7u3KvOvM/lyx6BYOxrPY2iBecP5H1jZ771v2Ts6jZmgASRqc8c42JdmMwFBN/PGg+oAJV5K8oCwehVkj+0h8XzIX6YzZm8R1hP2WTb4bUaSNJ4w7+1svsMX9jmG6Fo6/slv+YYqWsg1MOtVYsIhhG8+mC5+1rgpOsoAq5gJuAB+2ibUNXq6KAD/wCnvzGLNheSCwZyCOUfZXCAQWnVL+wHDY+5E1u0y3EwawI6o0F6Wug7/DHMf6ga6nWI/i7H7+Syu0n1IawnwjL8qVx2ddwDZ1VQ3PlVDezyxl2Om5z4aMSs6mxziABiqtw7JOPDIpDA6ilqHa+o1AoRz2JB5fP0hjT3bWAYADZ8rp2tugDYmLZYIA+lidrVdIIPPcAhDR6gD4YnZTIEkcusE5Loc2zZ/JrRXXnIWAJFhUKjeiR72+K1rBdSdPH2A9VG50EBfoLGElRgQjAhGBCMCEYEIwIVF9rnCjJlBOvOAkt/9tq1n+Wlb4A4Crdiq93VE5HBYgsXjCqdgQSfJUJJPzZqHqPTDVqlviujqDJ9wvucz4FHp0rck8wAOpHPyBq+WACVJUqhiWTuWWTUK2jIXnpCuF59T+0JJ8ycOIh7efss+rJeHO16+V3ySgxsjUx0ssVnSQaNgHkQAykKfMkcsDs1NTESw5acdn48l94zLY0D/eftCR+G3JF+Rqtue+E3p9U3mGmM8eXWxNeB5gAA9Cx/wll/LGmDK5wp5lvaIMpC2WiyxEka6dVrobcU52BB0kBgLLAVY2IplniO5KAYzzWn9h8mJYsvnZmeXNTQIWdzsgcBykagBUW65CzQsnCEQovqfdXXK9n4jmIGeCMgxTmS413dniZdW25Hj3Pr54aU5sHzUt+Cqcs0JUHuptcew20yiWML5UKX5YROOErvx5u4ePMqQPFHFKD7rI76VPoVZtjyotfOwDEQlcLrpCT9sszkcxGYpZKoErOqsViI2J7ytHPYrqs+W1hzHFplI7PDNY3w+cLOwuwSwJFgakO5AIB394WLoDFXtWmKlNtRvWzres7tKjepzqOvxzVgzXC7hUavE1eKuTKSdxe4N7+in0xgWa2OoVu9YPpOW6PnHzWfV7Xc97Kgb/jEZ5jywww4wqznsyoUhiFkuiKL0RseQ3+JAx6AO0rPUoh4eBI4+ma6yjSqVqbajGkhwkGDkUmeF3JoE1zLUK8r5gfn8BirfqV/8Qw/5OwHIa+ym7mnTxquk/8AFpB83YgcpO4KdFAyDayTR257el7gfEfPFunZ+7bGc4k69eSq2oNtJmo0ZQBsGwa9StI9j/aKDLK2Vl1K8symNyPCbRI0RtgVNrV1RJG9msULTZntJcMvb2TGsDBA3+planxvhSZqF4ZL0tW42KkG1ZbFWCAd9vOxiox5Y4ObmE5fn3tHMcjn5oYmc5cMuzMT3hVAGbmoYh7BrYHYjw0KtsDqlTvKg4GPZadGx0bTSaYBqNnXSdRruInZgveb41l2iWzTeSodQI5MLsg8jZPPFZgeHSD6qQ0H/S5h8irE84zeWjlU07J05gjZht5MDjtbO7vKQIWY4KoZjtLKgMZAZlJBvb67b+e3Pbliak2q/LLaeutyr1K7WYFfOwhaTiuULHU5mUk/wgt/TDLdZxSsrzmTEnmFXp1TUqAr9N45hXEYEIwIRgQjAhGBCMCFkXte480kpySvogRVab98nxBfgFo1ythfu4SVo2KzB4Lzw+5+yzB5gEdzydmJrnoSwAPi1/UYRaF8AOqHqPyl2XsnvG51YHQD7oHpf+tziYCFXpgnxuzK6JGXJW61Lux30hXV2Y+gVCfy64iqmAHbD8FMr5Dj+fhfeHOGSVHA5d5XPYij9Aq/XCuUlF8hwfrj8H0Uh4AEQqANDUa22br9bH82Gqw5gbF0ddT5pr2X4HNOjtHpWOJiTI5pRo8dAbk+AMNhW25GJ/1bKbADnsWDaaUVnAZK3572WKXlBzDaiq0e5pDaqi+LUbJJ+O3LFQ9pSZu57/wou7Wm9k8j9nykMWrV3Ufd6h97R4b9OXLp64VtrpvMZKI0i0lycIK59BicoYIPAL1GdQvoaI+mElPiZlL87mg8UwFEdzrX+F1ar+an64Bmh+LVjfs1zRLujEyaIkaGNm16QpIYRBjSbMuwocsM7UbFwjLGfT8qzZI8W3+/wuHbzJIM1HPDsspZmUqUIdB47UgEEhlNEb7nriDvZsxYdoVTtFoDJ2pnwxxLCUJ3qwfKv8tj8zjm6v7VW9p11yXE1v2axdprwPXovWQzZPfRLJDHOF7wOypqQA1JZZSK31BjdeVDGnZBFMCMAcN4zH2XYdhv/wDWuaNJg7Rn8wmkfCo87HEiN3ruBco2Mfm1myDz8Ju+RFXi/ZzUZVvMMR1C16j23MeSpPa7s++Tl7uU2rWUdR4XArfSdwwvfTdbWdwMb4t9ItmqbvqPuOsVBQo1K7rlNsncq4khRg0bMWDfvrpI3DWXYbEDYj5YgqdoWdrfqLhs8Q9yr1Psi1vdduxxOA4xML9Gdn+1cU+Q+1agTHFcy2NSOq26kdDfLzBBGxGKLCHRGqz6tJ9J5Y8QRmFmk0ZzAhE6KSQsky1a6tAJG9/+Iw23sA46NjJpMpnny6CIUaLs1lWVSYgCQdlLKCRfQEDphBZaDsSwZp4qPAi8fMrq2WaIrDCVjiKu/KyK02Fs1vercHr54kDRTIazAFMMqjTAh9bW7NpJY0DuB0ArG5YmBlJr2ib2e2euCwrQ8veQTknvs3W+LZP+KRv+FJjO7dP7HGPcqaxfWV+j8cetRGBCMCEYEIwIRgQjAhfnz2iRF+I5vu/FqdOXLaJFIJ5A2pG+I3OAzWzY6gbRjeqnxHJydyoKEUkYJFEA6hd0fS75YVlRpdmlqOmkGxjh7qIT5cv6DlidPAjBd1QiPSPfmVyPREBK/wBuRb8iEHnitUdLp0b7/gKrVJcSRp16n2UGKXS5kG4DVp/EgpCPmCK9cWSJEJ30mR/YyhWvsPwM5zMfZtXg0MzP5oACjD4kr8yfLFWtU7tsqd9a7RJ10+D88VsnDMgqBAAoJWaQhFKgKLRFSxsAr0DakgA1vQzXOlY5JJkqRNn8tHPGjmRswke4TvGFAc3VPC55kAgkb0BhGtc7AapYMSneRQCNADqGkb87ve+Q/TEbs0ih9qs6YsnOy/7woVjF1qd/BGPmxA+eNOyVS9sHRQ1IHNOIk0qAOQAH0xaTkg4a3igXbQYsxEfUxyKqD5KHw7VR5tjcsQ4Mz5R7TxGNmiYcmZVcxsPQ6lBxYtFLv6N0Z9flOo1Ljry88d4w8s0bNqCWPCa5kOGI6jY1V/dG2wxQfZSyzOL85+yjt7xUpkDoqbwrM92SCdh4gfT/AFt9MYVppd42QuXtdLvGyOv6z8087EJ9ozTayFYrrGgLrsVpUFuVAAkgWSANgaxp2KmKQ7lpyHrqu+f2OOzOzaFPMkkk6SQOhuCvtNCq6Xkd9aa3kCawLiu9KqDSNR1An3dzpGNBZpWS8c4o0mbnLlxpkeMUeWhirbfetgd9iQFvljMtVb9y7Jw2Lvv9N2EMsnfEAl512DAfJSjNwK1kVqAuwKBr9P0xXBvGFtVaIa2/Hnn57NxUHJZt4pNcTaWIXUN9LhW1AOPvAEf9tiLFCu6kQRtyWJbezqVqdjg6M/by9sMIBF24Zx5JUNjTKAXdfMCzan7ws/K9+eOxslupWhl9uYGI2LkbXZKtlfcqDgdDwU1XK90CN+8lHyHekH5gDE4yA/7fcqqhm1PH/BLfyIH9RgzcOJ9kKiT8/hY+hIx0PZ5/9ZvP3XPWr/K7inHstXVxbKeiyH/hPjE7cf8Ast4D5Vyxjxniv0Zjk1pIwIRgQjAhGBCMCEi7ZcZGWyzsJNEhFKQhlIs8ygIJXoTYq8ITATmNvGFgJzDuzOLZ3IJDU1sx33Nkmz5/E+dMmTJWo1t0QEZdpGtQgYMrEgeIabot8NiL5DCSBillIsvFrbSWoEks3IKoss3yW/nQxcv3ac+SUvLWYrpBmNcyPWkGVQF/CgKqF+S2PrgLLtIjWD5pgHgKXoKCjqAt/OyfzTEwM4oafpG4fP2Wk+wPMHvp75Iii/JXYnn6ML/mPkMUbeMAq1Um7Gn3062q+Z/i1o0xkXSDJGgQ6i6K7KC7E14mQeFa+JusVoZTbJzieCip0y9w2KJ2bzT9xEVQMz0X3o77MSTzr/Q8qtJxktWhUaIBTfKcTeITMCrKrs3dmtRVUDPpINBqtgpG9NuLvF3uRVE6rOqC6V1zWYXO5mCGOzHCwzE+pSptb7hCGAIJf9py/wDDHmMLY2FriTsUNTGArY52xoDNMeYCqfA2bRkj+KfMsf4X79gfrpwpTW5gbllvF4dOdzcf4c1Kf/yFZv6nF2ifCmaKucUbxoPVf0JxFbf8BTK3+MqXMbQkcwK+IPLHPNEuA2rMpMv1WsP8iB6phwniD5fNrKtf7yv5dQuvWv1w6m8srztPyvY+1rI20WAgn6Be8mnBalxbPmPKd8SAlNUmoUdfQm+fur/KfMY1ivOACVi0uZMkju1a3ZpCB/6hLdfjjDtEl5JXqnZAbTsrKQIJA9+sVFmnY+EjSv6/reFERgkqPqF0PHXKVxAwKOBivMUhDKQfEpDKeho3v6HkR6/DE9CsaNQVG8x8Kja7MLVSNF2ebT7H4dx4LQIs6J0SVeWhhp6q7ELR9R4hjuG1G1WNqtyiVwr2uY4tcIIwK65BtRJ8jmB/xRgp/VzPwmqlZxadv4m/xHHQ9mn9gcT7lYFsEVinXskUf7Vy99Enr1IUj9CcYPbmFFnGPKVcsf1O5eq/Q+OXWgjAhGBCMCEYEJB2z482Uy5aNS87WsS1Y1Vzb0HOhuf0EoErDuPwyyu07ya53JMqhgxQAbAhdgKFEAUPrhjxIwVikQwyU79mWUheRta6pkUMLFBNyAVBHUdQa9MUqocM1Zvg5Jtx/iEuVjmXvINlJACAOEqlXYabdyK26HmeSNaHEDakF4lZQW0RE/eksfyIbb+09D+RsXyL1QDQe+imcJdGg665qLC5URt1C6/7hb9TiUiRCb/tjfPsU2h4R3jTMzFIo5HW9N6jdEDcbjf6jFJ9rFNrWgSSPhR34x5deq0zsf2dSbLu2VZYoyrAJpuRtyNRJIIIYbE86B2UgYqUm1ajyXuk7FWqOkL5N2a0HROZtRU6WWBtJbTVWhKryB51uB93Z9rYSb0ddYbuaKLo1TGBZoU0tDuoGnQ6mxW172u9CqxD+iqfVkrbbYyIIUuNJBbtKjJ3jDToVdR7vQdN7OBbWNyeWoVWLlnabt4evvzVS0OE3euC6ZXi8f2hXjkVZJPAv7RZUcDxGI6XJQghgp26Df3S8/tOJ/ifT8KEC8N6e5vtNGMnJmRzjS2i++r1tGRsQxalAIFnFtsRIVepibq59nuHtAuTgc20OVIc398CNSfmS+DRKD4idiyvtX/8Uz1fjhPzOWQfri3RyKY36QqtxPeYejn8kYYjt5/Y8lHX/wAZ61XRZBqVSaq2J6UpB3+f+WMWm3EuVjsCyNr2wOccG+Ly+Nq4cVzdDSB4j0PT4/AVeIgy8/cF6Za7Y2hZzObtD8+5+6u/DMmzZaFGYmGAPoAJ/aW+ol+hG2y8hz8qmNVz2ALnKVhZSrGqTOz5PPHDJVGXKgEo/wB1mGq90NkgGt9JUhgegPUcmVACBoTrodxW72efBH1Bp/8As3hrBzj4y4ZyMrsef+vrioAQYK2K8Fl4ZLi0NIGO1nYeYHM/WvzxLGEqmcFwI3/1sfP+mE0TCPF1gdvPI8tSmvZzNlJ1Qn9m51EfvopKV8aHP8I88bnY1oN7uDkcfJc12/ZIcLQ0Z4HjofjkFb+DpSqDz/bH+1MWH5Y6SmIM7yucCqfHYtMrfxfkQP63jb7Nd4XN2H3Cxbe2Ks7QpXs3lK8Vylf+bKp+DxOf8sZXbo/Y4PPqJUliPj4j2wX6Pxya00YEIwIRgQjAhUb2v8QWPJCMoGaeQRqSL7ugXLj94BdvUjnyIlGaz+HgkSxJSlJBuHHvKx8yN7+B+vLApYXFo2jYP3ncTAEpOKCOPvaqGm+p2o8yFO+GuaHCCgEg4JZ2smlndNaKNe9paiRuQNMSQbPKhV+uIqYY2SCnlzsIwVazbgsa3RRoX1VNr+Ztv5sT0h4ZOZxV+kPDJ1UY735COh86A/JScSozdGkLROFZe4lNhQzyNr5g63Y0B95/EdrOwG/THM2h4FUjcFTIlPsnmO4fTB3jVHLrCgMfEho+FbG4XmQLF7jfElCqWm/PXRUJAyVuz3GDMGbLguhEZKgNqIFllKAagWXQPEAPlV6Ljf8Ao1+0Y/hNGGa7Q5bWned/Rdi8mpdwOaR7n9mEFeGveBPU2hqBtMNfnr9sk4A3pC9cP4brjpbMQJAVzRk3JJkKgEqCT+z2B31eQsU71wSOSjdBcV1zUBaIpLoSMbDuU1avTQVaq8gG2F7YW8SMo4pIH9JNnOBCQxW+sh0dJAuoalYPEdRtl3A1CihoVo5YrgspuhpAP/GcD9k8guGMxtUng/aEHMzx5gBJ1CpYPgOxcEWPCSH5WdxXSyylbv3A2pkcjlqcCo30C1ji1Ztx5ieIZ5vOdF+SxIBjco/TKrjIKp5lrmX4u302/wCbEHaJikBvUVowpqbwvhj5iUhNiBux5IoPOurFth/CT5YyDg0b10f+nafc0TVObzhsEanaZmBlhOgT/P8AZRBEyIdyCCzGi3xNflYGGDwmVt1qfetIOJOZ163CAnXY5i0IiWNi8KgOoonyPM739eR64jfVa36jmqrq7KYDDmBB3fdVvjmVZXChSJFAU6kIJVT4NQNWGTryDKaIu8Sio1wmcOvbzUtkquBD6ee0exnORynUSlz5bWLBG33SfI7gHy6UaI64jdSIMg9biumpWhtWnzzA13jMHaFFzmWmY2YzQFDcBQB62cLccdFC90Sc95IH59EvkBB5qT5IdQHxbl/rlgLLufXJQCreyM7mzHNxwPLyX0SURpPiBBU8wGXdb+YwtF7qTxUGhSWmmy0UnUZ+occcxuzCveRzikQOvJx+oC0fgTjuRUa4Nc3I49ea8+IIMFLO18Pi1eYB+n/fGrYXRVI2j2Wd2g3Brkg4LxhcpmkzLqWWGRZCq1ZtSu17dcQ9sCbPV3Fp9gq9kMPbzHytn7J+13I52VIAJIZnNIJFFMfIMpIv41fLHGLWWgYEIwIRgQjAhZB7SswZOIiPUKhijoX7pYl2+ZCoPhWBSMUB8xahCrd6wpQBqJvzBNV/FXxwJ5UThGWnBgZgBl5pK0ltRFK7BiDsF8I5kkeZG+IbQf2zCdRPiErvxyaPMO7RSxkxM2lRWrRQBkXaipbULF7BSATeIWQ3B4zTiCcW6Kl8e4UY0ilYUG8LDwgEhbTYHYaQbB/CBvdm80qSzuJ8JySOZ9N37x8bfAe6D+Q+LHD1M910HafbTreVpnBsrJFBC0i6iYg+lSA8YZUFAECyxDsRYI1EbmjjnbRTD3ksP5z/AAFD3bsD6J9BxUhAEooCSwAtRpbSNvvNY1b/ALuwsaaDmOaceXXWvNt0EddYJpmEEsOkg96GPiFE6z71E865E7k6dxXNrXlrp2+3XQTS2MkcN4jK3d5VydXeuvfodaKtM4QlwGta07UfdIJrGxZa7XFocJI1Oaie0wegmc0gik7ueZYculCJSwuXbdiTQJJvzraqqzZrVHl0CY3CZSMa0DGJ3plHmu9pY0fT0JRgD/MwAPLocU6rLRVF0NIbsPypmGm3EnFHcyBjaFlANBa1E3ztiEAA9SST0rdaVhEG/nu05odXx8KrHa/IC1zL6I5DKEUFwNSaCfGb0F1YE7cxsTe6ttVNhaTmd2zrONTxlGOcPyq1xThb1rYHUTq7w1UnhoXTmuQ335DDrD2maMMdiNmox4JlWheMhUTJZOeafTDFrpadi2lY7P3mo+XLma2Bxs9oFrg0z+VUFjfafC1XXhvCPsYMmppJTZ2FRi+a0PG17i9+dgDGYYMA4deS6SzWarZ7OKRcTGIga8sUx4dm0zM+gSMkIjDlAp752JIMdV4dFeKt9wdhviCu9zW4Z+nR0Ta1sfAIEffrRLZZjlsw0kDSxRkaGlBDqCG3UlgdvVhtVXuBhgYXsF4TuS0atO0eGvyPx+T5pgZJZGZ3nLF1UGo4jYW6NMhB97fa+W2FbSYBA+furgsFEDHHikfaHh7IFlQq6cn8MaAjof2aKAR+KthfTYztj6TiDvPyrFmaLK69TMbZy4nhqdBjpCQMU5strZF6fEp/C6jex5rfTYjfCFjRu9AfsVs984yS28BmIlzeX8m7IxyzGK9zZcMKQk2OSqh+p0g4C67g3PgCl/TtqiSSBxj3+6ULA6bOK+p/U3+WGOIJ6CipUqtNsPiNCCT6kz6J52fdij17sZZl+JIJ/vKfrjrOygTZROgPv+FxPa139bUu7fWBPrKedrI7RT6n9DjoLOYrsO/4KxrcJolZ3m1vvF80/S6/TEtrZfFVn/X2mPZZ1Ixddv690r7OcXbKZmLMqqu0Thgr8j9PyPQ1jhlsL9b9j+0K5/KR5pEaNZNXhbmNLFTuOYsbHAhOsCEYELjnZWWN2VdTKrFV/EQLA+Z2wIX53jnZ81NJIxLO3Ot/jXQ9a9QOWBStGCncKY9+z2WWFCLPMsaNeh25fvDywJV94+9Ll4LXTEgYhvvHdQb+6dm+uBEYqLw3LwTLlswzFZMuZEc6gAaYkMb3+8dq3NXsMJmmwuOZ4XPn5agQMijWNRpQSTQOx8VC6504seTwpGVqdM+LkqvxngksDd3NQZvEWBDKQLFKRzprBHMFTe/NwKstIqjDn8Kz5Ptfugn+8gaxdeEmMGx7vu+6dv3ud5b7Mcbmh669ECpBx60691M4kzJWYgfUvVdjY/zF/nXLfEIAcLjkrsPEE34D2hEnIkFVBCmwxJAUk9dhvY3uvXGdXsppmR111omGIwT7PZkyVHpBPRa8CmxZb91bqh7x29Vr04Hiy9+XHre12GCm5bN5xIyEmHdRgAa4wztV7MSdzVLdDezWL7La5sN/r2UJEqHJxrOu6aVjAbUNOqXdl3K2silSRyPL8sP/AFxE7uXsnd2DC6SfbJQU2iYreoFySLAoSO7GNrsVXlZG1w1LbeEHyKc1kKJkOHXq+0au8j6ylswqbDmZH1x3XvAqhonlRMFVziJvfHth77Eofu+fdTuJZrVGVKKujkwPgBN1ZGlom6htl8/CQ2K7XaA+35B61S70iyWfQ97GpJlVgrFgoIajzJQO13zJAvYDmTr06bqbRpIkbPfBaPZbS5zn6DBQ81NYIcsQB4g5seuxB64AXTAmeK23sp3ZcBHCVBgysVh4lRWBBDxhUdT0IK0RhXuqfyM+qibZ7M9paGjHYIPwVcOBTo2R8RAMRdWvc+Emr9WWj63iXMArBqs7uq5mgPpp6LPslJJHJIFYNGJGbVEPCoN6QVq7qiVRSfrZWrGf9/bzU9kfaA093i0Hlw28gn2Xl7+NiNnqpFB2YEe8Om43/wCuI3AjELXoVm1mY8OHWiqKR6KuyyrR/eCnSw35srWV81I6aiZ6l0idDn9+WRVyxucA2PqEgb4zYfdh/Mx847MBVSIRe7HT/Z6H0IBxC5zmm6XeStmmys0VGUw7/wCRJ959lFVOWyqt3S+fLn/SsNJ5lDaZgYBrZmBtxEzh5QFYuAsogljZlDtHqCkgMdSBmoczuTjt7K0Mo92c4+AvOatTvKjn7ST5mU44415ZD/AfrX+eL7HQWHePcKvaBNJ3BZ9mBUg9R+lf541awi0cR7f/AKWMzGnw6+FP9l/YB+JZi3BXJxN+1e6LHmI19T1PQetA+fOF0kLbBlfqTK5dI0WONQqIoVVAoKAKAA8gMIlXXAhGBCU9quK/ZstJIPeqk/iOwPrXvH0BwIWA5fNaYz1bSKsAtvyANX9MCmU2cmDKhdWl3cEsOfhp2O/rpHzwIUaHhOZks91Mw+9rsFgLNDvCC3UbXW56YRwMYJt9oOK75b2f54nW6KGb3xfjViLfkKBIsL4up+OFDQBAUZqSVduy/DTBP3DxrG4Kyd5JGry6fdqMm1G43YA+902pyikzioPtR7OPPBLMIoBmcu7uFgu5YGoyF7AuRXLMR0BPVt0BhWKVW45ZJnoPBHW9ROgrck98x6c+Zw1n1u5eyvFl1x4Jn2TzFStEQTH3dkMCACCAW0krzJPxxT7Sabgc3OUoi9d3cPdWgZaORoly5RJtQEZBArndKrHYCyRY5HcXjJpOqSQ+SDnM/ITy0YXYnl91YJeKSRSgzESRBiO9CkEepUXYBBqvQnzw11lbd/b8vymPapEfFwEYkgqUbcGxbKQgFc9iaPWzivdxjVQRqpcvHVWQ7KQWjkF7abUKfhTfQXhncktnrP7JQZGK+cQ4wGUizGUbZv3SAd6N7AgEfDlepRrDOGvXXQLglw4/oBLSC0JU+os+41bEFdx7pFMAN0D/ANM52Q665jLYU8DFK+Odp+7pmtSFY2w+7YoVdlWv/dsSNwRVA4s0LFjHXQ2iN8oe1oHi6/tZvwDtCUzWo7RyAK4rYeR67Anz5HG/a2962dQE3sy09xWg5HP4PJaBmJLcKXYPQqvvfMghjXTeqxlYxMArqXXb8SQdNBy0KkAit+fmNvrz/KsRkg6KYBwzKV56DXKo1MFGklVYrq8QHioiwNX54kZUuM4rLtbG1LUxrsvynAy4jRSoFEEgAVW4sfmcJGF4rQEN8DRGxKsjnO7zOkMLYyaBVclibSfiXcj4n0xJBu4Zj8/ZZ9Ko0Wp7Tk7LyB+SVy43B+316SI5DqHTxIq94BX7hAJ9K6nEjSHMkaexz+VeslUfqXUTrB4OGI8xgeQVVz5MMki9Pev9f0v54aGTA1GH2VmvX7io8j6SL3nmPMTxK9MSQEHOqJPJa2JPr5DrhgABvOy99yneaj2ilT+qIJOTYwLj8DU7pK7EagUXltqYncHoxPPUK2rlW1DE5tFRz+9cetyrCw0BS/SUmztJ0/7E7dkcMsVPzWekZFUysV8PMLW1EbACuXQ38cXKXbdcVAXZCMOBVW1f6Yofp7rXm8dcx5fZHBOyWa4jLoy4CaCDJKxGhAw2rqxNbUOm9dOntnbjK9Nr6Eh2u7DLiuBd2ZVstV1OsPzsPBfoXsl2diyGVjy0VlVsljzdjuzH4n6Ch0xzuaspxgQjAhJu1naSHh+XOYn1aAQo0qWJYg0NuV1zO2BCx3i3bebiKKzL3UREmiEeKnoUS1AsTGXrkKbl1IntGqT8Lh1yC+S7n58vyv8ALApFd+x/CY8w7ZiZV0gaIyWPOybArYnUBdYVVnuvOjRaXDl1ACqSGCrttdbijsdjRBNYEAIhzRKknStGiwYMNIGq9xfpR+I6YRKk/arhyZiAoZCsgakeKg8byFSrWTYobkWLXUeXJUhjVZ7wXg/aH7OB+yplsd6y94A+5rYgPdGzRBAv0JUkMDhGSp2c7HZxHhgmhaI3Ib1KV0eCvEpIrUDY58trIxDUqd3LtsfKuir3jvB1krLlcpDlImjj2/E1nU5687oDkB0+OM59R9Qy5TABohIcnxnLxzNI2YSFowdIKPIzEqV0rpB0AAnxHka2OJ6dAvb4lWfWDHYJvwftRl8wNCuAw2CNtfwv3h+eIalF7MSpmVWuwC55nMGK9IGhW1aPLUKJ8z58/gMRmk12Oqa5gnFGXleZQQ6nZgRfRveA2og4b3TWlSACMkDJktTFyx20gA7fy6m8728zh4aAMEarscxHCDevWN10GyCPPUNvP3B6kYTyS+asvZn2ax5uJcxxAOTIQywhjGAvTXpo6jd1tVjkbA06NK4Mc1n1al87lcO2HDoo+FzxRxqkUcVqigADQQwFfEYfU+g8EUDFVp3j3WYRw7eYWrPP4HGIJzC7mBF0qblsoGOxDL13oj1rD2skprnwq9NNUzXsAJBZNAkIjCtufh5fpgu4eXuVkWl8WiToR7BPMwfBGPRz/eUf1w7/AG1qH/L11qq4crreAWFMvcqG6hnEY+mlWPxAw6JqOb1hP3Cx65DWh51a0jjh8SrT234KkMKSRamZCvNr1amrfoAWIJrpeJqMB8bVBSrOFXvNZ/r1jks57QaS8dGwQq/EWKPzQX9cIBdLhs+MPsuktrhUNJwydHkSCfSV4nmVSVRRbUfiTyxAxpdi45K7Xr06JNOi3F0HiTkpOyKBzr+8x5n/AF6DphrnF5wyVilTbZqcHE67z9hooc8xPX89v+uHtYAqNe0Ofr64fM8sN5Vp9nXbODh8wkzGsRyRyRnSNVEOhBI2se9Vb74vWbCQua7cdfZSdH/IeRHQW98C41BnIVny8gkia6YAjccwQQCCPI4tLn0wwIRgQqh7SuwycVgVO8McsbFo25ruKIZb3Bob8x9QRCy6TsFxDKRhWi77SQFeG31AG0taDBgT5URsTgTw7BLTk86xaOLKZjWCdYRH1f2mHg/XlWBLeVv4D2jEUYTMxSQsgCsjjSQ2kLfnR6EdD64dmqhBBVty3beAgokhlfxVpR5KNnwnu1Ow5Dr5+ZRSA4JXDxbMnWYcjmZNZIAMYgUgAgFxLpG5JcihuwHTAiCpvd8UzB8eVgjjNgh56YrfImNHsFRuARzO+BLBUjsx2Gky8qyzcQzU+kbRGR0iB/h1ksANgGJ9bwicvnb7J5ppYXy2VEyhWEhEyxtR5ABqsg7hr2th1vEFej3g3qajV7s7lTcv7O+JT2ZGiy9nr+0KjyVVJX5lunreGMswBxTn2gnJdOJ+w9pwzy59nzGkAHuVVNtgKDbCttuWLSrrIO1fY7N8OfTmIyFvwyrbRt/C1c/Q0fTAhWDsPmu/R1mLMUK01kUp6Mw8XT1vGRbyaRBZhKv2Yl4IdonuaykRsRpv+NdSfVqF/PGc2vUmXHln6K33bYgBRTDtRkckcgX2W9ul/S1J88S9+85R5f18pO7G3rrgu+XvUFUqC1g3Yugee1mjsev501rO9+rRKXXctVA4P2y4rwcqklz5UbBXJdK8kf3k9AeX4cdCyq1+RWQ+k5ma1g9u8nxHhmbaKQLIMtLrichXU6DXP3he1jb57YkInBNDrplUWHOGJ9TAmM7ll303zDDy8m5VzqrOMwTi3PYu0e8skPGGh2cdnHLamqvG5uM0w38PMA9SvOvUbHD3M1GCVlUHCZXDN5OKQ33gXVs4CDxbUeYtSRthCWEZqGpZS599cOJzWZNPJFCr8VBJ/MgfFTgqAYNUjHE337P7PwvuU4SZpUjUkCPdiNvAm9ellRuKIo0bq4y+HF/HHZv61hUu0rjKLWHPDy6C6ccecQxxFoxG0T92TbOdGohK2ANDY2aCb7naag9rnwcxHrBWXQMuiYj1jTrYqHxrLgKpHJDXwCkx/lWH1DFYjaOvZdYaV6xMd/wcR5Et9JXGKcbWtkDZtuXl5jFdzN6u0bQDEskjXDynMLjPJq57seSjD2iOG1Vq9TvDBMuOTR157syvLKF57n/Ww88KCSmOa2nicT6cBt4nLPBRs7kWlUaWGoWaJ8+g8uXzvEtOqKZMjBUbb2fUttNtxwvCTBO3QbIA5kpj7Ne1WYyOcRUSWcMSn2ZZGUMzbXpFgsPUY0AZEhcc5pa4tdmF+romsAkEEgGjzHoawqResCEYEIwIRgQvLIDzAPxwIX1VA5bYEL7gQjAhGBCMCEYEIwISftS2WMDR5pFkjfYREWXI328iOerpzsYa94YJKc1pcYCx3I8Hy+VUrFHqLsW3Oo8zpW9tgNhyvcnGZUeapxyWgymKYhVftTxgx3bnVvSqxC36eYHmev0DqVnY7+I8lHUqFuqqZ7QTWPEBVXSgE10uuXpy3O2LP6OlsVf9Q/anXB+0i3UhIO3vbjbby2/IDyxG+zkDwqVlcaq7ZTjkYjbvSrQkUSaIr1s0R9QfLFa4b0DNWb4jHJZhw+SE5rWy6cuXfpsoYNp+m30xpVA7u4Gaq2V1MVwX/Tj6hakJV0gg2tbOpuvW/wCvLzxkAGYjHYuvc5sAzht60XM2SL26pLH90nr6X5G1bkedYka4jEGdoKhewOhrhB0cMvxwyKaRZ2wDJGDIPvKfC3rXMfA/nzwOc3PNSMD/AKTh7clDTkPOgT8ebfnZxFUdecSFJRbdYAVa+xCouVlldlEkoNAsL0mNWArz36c6U4p9oF4a1jBhOJ4GAPn+lylpr99VLjy4Jdxfh6y8ORSwMkckpI1U2kyO1jraqwo9BeJDUcy0NeMi0Cd4wj0HooXYOPH3WfZ6K1YHq035zSYv2l0VQV6LY6QdZX0zqXepJVbWYULO9cuZ+mJS0zgsJtdt0XjjGWZ8l0WdugPz2/64aWDVSttFQfSDzw/K+aiTuQPkT9NsLACbee8ySByJ8sFIy6kGwD/Ew0gfAHc4jeQcPbFXbO1zTeAPF3hA4AwT5AcU57Hdhs7nsycxlZRCiPvPZGlq3CAbsa+A33ONCzz3YBC4/te6bW9zXAzjhkNy/S+RiZI0V3MjqqhpCApcgUWobCzvQxMs1d8CEYEIwIRgQjAhGBCMCEYEIwIRgQjAhfCa3PLAhYxx3tZl5szNonSbS1KV3taBCr00g3dbEiycULU1xdJyV2zOaG71XM9xWaZ+5y0LyzEe4ikk395j91fjX+TKVAv4J9SsG8UszPsl4vIjTvEmv/y+8XXXoAdPyvGg1oaICoOcXGSpXBfYfxCUBpjFlx5M2t/olj+9hyRW3h/sAhFd/nJH8xHGqfmxb9MCFceD+ynheXojLCVh96ZjJfxU+D+7gQrHmuz+VkhMD5eIwE33ehQtjkQANj6jAhVlvZVkAbh77Lkm/wBlM1fR9Q/LDHU2u+oKalaKtL6HELlJ7NPwZ7ML5XHA3/8AIE4YbPTOisDtK0j+XoPsoR9ls3/1J/8A9eL/ADw39LS2J/8A5a1f8vQL3D7MZV55/UP3suv9HGGmx0jtT29sWkZweX2hLeL8NfJ+AzINAAV2i7pWGkEUwbcA2NOo8sZVtomk7wsc4HXP4S0nMtBJeWtM5fZVrPQz5pXSJklZlI0QRBrOmlDEDw9BqJFfAYZZRUc9sU3Z5nDjmpa9Kg1pJeJjTE+iS586LV/A6yS6lbwsttqFg7jY4u2pplojH8rsey7VSdSe+8LpJxOHumfYr2aSZ+Npu+EEXeEL+yLlxSnUviA02SL35HFunSvNBcuRtnaHdVnsoRE5jfir3wz2MZNN5pZ5j5ahGv0Uav72JhSYNFnOt9od/Ip0nsv4WP8A5a/jLKf+fDrjdiiNprHN58ypOX9nnDE5ZOI/xgyf4ycKABko3VHu+ok8SrHlsskahI0VEHJVAUD4AbDCpi64EIwIRgQjAhGBCMCEYEIwIRgQjAhGBCMCEYEKs5r2fcMkbW2Sg1XZpdIJ9QtA4EJzwrhEGWTRl4Y4kJsiNQtnzNDc+pwIU3AhGBCMCEYEIwIRgQjAhGBCMCEYEIwIUR+GQl+8MMZk/GUUt9avAiFLwIRgQjAhGBCMCEYEIwI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12" descr="data:image/jpeg;base64,/9j/4AAQSkZJRgABAQAAAQABAAD/2wCEAAkGBxQTEhUUExQWFhIXFxgaGBcYFxwXHBgeGxofHRsdHCAeHCggHR4mHh8gITEiJSkrLi4xICAzODMsNyguLisBCgoKDg0OGxAQGywmICQsMDQvLCwsLCwsLDQvLCwsLCwsLCwsLCwsLCwsLCwvLCwsNCwsLCwsLCwsLCwsLCwsLP/AABEIAMgA/AMBEQACEQEDEQH/xAAcAAACAwEBAQEAAAAAAAAAAAAABQQGBwMCAQj/xABJEAACAgAEAwUFBQUFBgMJAAABAgMRAAQSIQUxQQYTIlFhBzJxgZEUQlKhsSNicoLBkqKy0fAVM6PC4fFDU2MkNDVEVXOTlMP/xAAbAQABBQEBAAAAAAAAAAAAAAAAAQIDBAUGB//EADoRAAEDAQUFBwMEAQQCAwAAAAEAAhEDBBIhMUFRYXGB8AUTIpGhscEy0eEUI0LxMwZDUmIVJHKC8v/aAAwDAQACEQMRAD8A3HAhGBCMCEYEIwIRgQjAhGBCMCEYEIwIRgQjAhGBCMCEYEIwIXDO5xIkLyMFQcycNc5rRLjASgEmAoWb7Q5aMoDMhZ2VVCupJ1cjV8vXA54aJKRS4c/G5AR1YkMRpOoHSQG3G1gmqwsiY1RGEqThUIwIRgQjAhGBCMCEYEIwIRgQjAhGBCMCEYEIwIRgQjAheZJAoLMQFAJJOwAHMnAhVeftoCW7nLyzRp7zqrVtzqlP0NHEXezkCVJ3cZkBOeA8ZjzcQliJqyCDVqR0NEjkQQQSCCCLBxI1wcJCYQQYKY4VIjAhGBCMCEYEIwIRgQjAhGBCMCFT+2CCWR4mGpUijYAsAAZGlUmjtelOdgr0IsnGd2i661uOGue7YD+VJTzwSAZAxj9rKe5IvudSqOVECRCXK6ulDyN73itc0NLmQTtxw5EATG+Fa7x7hdC58JlaPicBDpcksiPGATtock2WHiBSz4KrTy2JvdmP/cDcTht245aeefo+0MPdXju60nDitTxurORgQjAhGBCMCEYEIwIRgQjAhGBCMCEYEIwIRgQjAhGBCrHtHlZchIUu9UYNeRkUfS6B9LxHWm4YT6X1hNOzCRjKZfuiDH3SFSOtqDfxPM+pxINyZxVa7JJ3HEs7lhsjKJUHQUxJr5SIvwUDpiJmDnDrFSOxa0q8YlUaMCEYEIwIRgQjAhGBCMCEYEIwIWddu53GYYqup0jLBNTJYQAxtsCHuR3Wjyo11ulbGNcAHZKeg2ScEryqSNJGc4JClEBYpJNiwsHSlOQDsa52djWKlms9nD7t3NWX3205ZhCfjKxCPVCgjstqcrTijd3zer6kMKvneNdjGsENEDcs1zy7EmU27L9sstnCI43JnCamUoRyoMQaoiz59cSvpPZ9QTKdZj8GlWTEalRgQjAhReJ51YIZJX92NSx3rkLwjjAJStaXGAqlwz2l5N55InmRVULokIdFYm9SnUNtNDckA6vQ4go174lwjZjpt/CsvsdZom6fLJWnI8Yy83+5nik9EkVv0OLCq5KdgQjAhGBCMCEYEIwIRgQjAhGBC5ZvLJKjRyKGRgVZSLBB5g4EIyuWSNFjjUIigBVUUFA5ADoMCFU88RHxrLsTXfZeSIerbyH+7EPyxHlU4j2/tPzZwPv/AErTxHOpDFJLIajjRnY1dBRZoDcn0GJEzNYpx/tfmpzraVoVB8McbFAo6aiDbNXPevIDFN1VzjgtWnZWMHjxKldlfaLmIpY0zMofLlirtIPFH5NqA8QFi9V7dRWH06pmHKKvZWwSzPYtoBvlyxZWevuBCW8S49l4DUsqq34d2b+ytn8sPbTe76QSkkL3wnjMGZBMEqyaTTAHdT5Mp3X5jDSCDBSqfhEIwIXl3ABJIAHMnYDAhUA5T7ZmsxOHRzG4ghjIDDYJIzLqtd1IPL8VEYdUaIAIVeg9znveDImBB2fmfJWLh/BkhOrSHkLEA71GDeygk0Byv154iZSYwyArbqrnCCVVeMZ4wQuJCWRZJAhBUtIzqSreRG7Bh93SLGJmtLjAVWrUbTYXOOCqvs949DluIXKiL36ldanQsZJB2U8ozQF3t62cXLRScKYkzHXoqNirhz3OcInyHPatzBxQWqjAhKu1HGRk8rLmGGru1FDzZiFUHyGoiz5Ya510SpaFE1qjaY1PR5LAe1HaXM5l6nlJojwjwxof3V8x+I2fXGUazqwk5bF2lGwULG2WjxRmevON3FQeJ5Jb0gbqAAfPbr8cVaNUxJ1W0bEypSEfVt+/WCTxCmXcg2KYbMp6EHni7eIxGixjQp1HBlQSHbcxOR+4K/R/sw4lNmOGwS5glpDqGo82CsQrHz2HPrz640mkkYriq7WtqENyVqw5RIwIRgQjAhGBCMCEYEIwIRgQjAhUv2gzCGbIZg8o8wFPU1JSsaG5pNR2xG+AQesk4Hwu4Kvduu2DzoIcvSQysYyzrRfY6ibHgjBFXRLCyKFFo31QSWhT0GDB54j3Xzs12cg+xLFNTyZhA0mo+OyLpeo0dK6gnFZziHYaKcuLtUs4n2Shy+TeBZg0t94uugaFDkOQoab9T8MNLsbylpuMwtF9nWe77h2XJNsid0xJ1W0RMZN9bK38CMaLTIBWbUEPIXbtpxr7LlyQ2mSQ6Iz5Egkn0pQT8axPQZfeAclG4wFmmXRWO9ljzJB3PnZ5nG1eAEBQrhm5Hy80csHhnXdDdCQDcxt5ow29DpI3o4grsFUQc9OtiVpha/wHjUObhWaFrUgWDsyGrKsOYYXy+fI4yCCMCpkxwiFj3bfiTz5iS2JijdkRLOkFCVY1yLalJ1cwKA9b1CmA0O1XMdqWuo6qaQPhHrxXrsBxEpLLEpuSVH7tTsC4RnHira+W56emI7QMQVb7Hq+EsPL2PsPNaHn2jg/aOwrxkgn3mYxpt6dK9cVltLE8/mpJ9CgtpRaGujoB8TcgAWLbn+UG630aFPu2yc1zdttYqPn+IyG3eo/+ylqwxDHmx3v5cz+QxYFQRBCpi1HUYbE87C9qp8vmY4DKXy+sIyE6gASBa3uum7obbHbEFos7Ll9ohbFktT7zQ7I7dNi3TGYtpLu0HCEzeXky8l6JBVjmCCCpHwYA/LCEAiCn06jqbw9uYWDcf7EZtJGACzBW0GRWVASADursCrURY3B5g9MZNUMs7rk54jA/HounodsMrM/dBBGGGM7+Oh5EZQvk3BplRO+7tGAokyKwoGgTo1b154qU2hzjcy4H5haVm7dZTpXSCSNuH5y3KGvZtSaZ3cgclqPmKuzqsfDfGpTovOQjj9lgWrtYHXTThEzl9l+hezmZjky0RirQEC0F0AFfCRp+7RFVi8sEGUywJUYEIwIRgQjAhGBCMCEYELlmsykaF5HVEUWzMQqgeZJ2GBCzDt72yj+0Rxx5jXAwAbunpVbUQxdlYahuu3iA0tYFjENYOI8JVqjROJc1VbiSgR5hN/tEZRkdiWJV2IG53tSTt+FVHIYrtcXNk9QqdWnctIGjpHmIUftcoCRkMQA4isAe62muY5hCLI6jAxv7kHir1iqF7GTrgrBw7iuXMcH2tmXMwvZ0g2430udIrSQ18r2NbYYRJkaqW6YwSHj/ABaAR5kwOzyTSGnttJVuq3vsPCPhY25q1ji4A6J7BOWqZ+x3jDRzKgP7KZmjkQnZXAJjceWw0eZ1L5DFlhLX3CqloZiSrp7RpGSWF2DNCAfCppid9ek9G00RyJphYF40bOJDgPqjBUqkxgqhxCSB0LqJgAT4r7uiB95o5dSkAg+MMOpGM49oAZEqenZKkYke6j57Kzd33UrEyALLBIQA2241AGiQRpJFWHHUY0bFanWlha4Q4dD8ptej3ZEGQVz4LxJ8vKJYG0tdEX4ZFtmCOOtLybmtkjqDoVKDKoxz2qAEha9w7tJFLl3nFgRqzSJ95dIsiuuw2PI4yKlN1N11ylBlYzPnCytI3N2dzvYAZixo0LF7A9QAeuNGm03Q1cXaT3lckDM9Tv27DhounBI5jKk+WjaRkKtQoK9HdSzbLaM6nqLHpiG1PpUwQ90HZnzwWl2dZ64qAtbgD/fHRR+2Gcz7un2uMwxFm8K7r4pO8uwW3DED+UHniKyVbLUfdpvk7wRpvWpau/bTJLYXyICttkHLzb1Pp5ef66LsM1yzsMTn7dei+8ziJRJAx0yt/EfzxbDbzC1a7ZuNO72X6U4Hnu/y8M1UZI1YjyJG4+uMAiDC6Rjg5ocNVOwics39pgEcyyLH3sjogKLs2zN4jQJbY1Vfd+lK1MDi2VZs4wJiVV8tJoO6lUOrXHpQnf0ZSCQenI2eRIIis9ZzXXMwrFos7HU74gFSplT7jBhvRU6gvmFu9Plp1GuWNULGcr77OEIyd9GlkI+R0/qpw05qZmStOETkYEIwIRgQjAhGBCMCEYEKj9sIFzrmCT/3eJt6Zg0kunkKIFKD6ktfKt61eqQbrVas4jxLGc7kQuqEkMUIUkchqUaT5kbqL/C3oKkYZErUoeJnDr8dBNVzXeZYTHd1ieGTqdYW42obkkhTt0Zh54rRdeW6FZdromQRm0+i58TfXlMuhNSLJzYEA0ZNButxSjceWFp/5Z3KezMALWt2n5XGUysEBhDFEVAxaiyrsurb31G2oMbodKIkNHHAq2LO8ZARv6z91Bz8nPvWGreo9Zkck7W5PWvPlh7GXcVK1jWZ57Bio/BJe6dQ3uOArVtvfhPmCG5H1vDazZEjMKC0UoYDszWl9o+1L5jKpFpt4aeWQj3it92F9XTdqqr09TWjYGmoO82e6xawum6jgnGlV0hZU1MRQIUd4BsHBLAWARq2J25b3jLtdlNnqk/xdiD8FXKdUVG7xmunarMd60bpRjjlSPUPvl2Cvp81U6QT535Yd2fVuWkN24ex+Elds0ydn9KocNcM2XH4leT6aYh9QCcdJTdJHP0gLOKfTSyQBmiYqsiFGrmUb3gKI8dWUbmDXqCVqYqtg5hMeXhpuZwY46eqVcPhTM5hYnJCGzpTbUEXUUBHugKBvXIMBRrGd2haKlns5q0xz2TgMNVidk2VlSr+5ns28Sr2M/k4Ywgy0iJsaVmjU7AWSWWyQB4jzxx7r1Z955DnbZE+xyXXdyGC6BG4R8FJ+LZ7IvuiFrIEkbMH1AA1Q1kalO986v0qakyswyMNh2c4CsUAAbjhIOYIw9VVo4Cjsl0p0si6tZVSSANQ5gUa5Hfzx1ditLrRT8WY1yneuP7esDLNVb3YwdJ3BdVFH54tZLAVczHvt8h8xzxdGGK2GfQAtr9knF+9yrQsSXgcjf8AA7MU/Rh8AMYddha8rZsNW/SA2QPQK84hVxZ52pVM1OTFu6KIwTI8VG5KdKJD01jSy01GtiDgq2aWtc4Zp7KjmZFQsjwfu/HIQZDvsSQPmQCfy+HICKlQbTxGaK1odUEHLcs14zng8srZa1VnNv8AdajR0odtzzat+gJs46Ps7ssVxeqYDrqfTbm1q9zAZpz2K9oEvDy6SI2YiJBYBjqi52QKKAHyOn1OH2/sqiw/tOg7Djz3c0+z1nOGI8ltvZvj8GegWfLtqQkg3sVI5qw6H8jsRYN4wXscx11ytgymmGJUYEIwIRgQjAhGBCicV4gmXhkmkvRGpZqFmh5DqcCAJwX5/wCMdsMxPNLKhESyfcUKaFACyRZbYGx1AIrFJ7g4zC1admDWgSoWeQSR62enYatZ3LFvEbA96z0HywMcWlTCGtkGE09lsAkzLFuRjkJU8mIKrdfwyN05MeW2JLR9KjrYhpjrD7pp7QOEx5VcvJGCIkbSVtmN07KbJJ3JYH+XEVAy9NoAB4J0/KpZmlkGpnYK/uoG0qB0sjffnt5jmcXFeBc4XjrkPz1zXGGMLTCqW66GQ8ifRb6+mBAwGGnXkESQO5RB4ndvDtXTf5Dn54fTpmo4NCZXqilTLnY9ZK1cOi0xJC5NSka2GxYmJyTfS2Q/pjWYwMYGDh6LmiZJKfdl8qs87tNDWXijMIaSiQxcEu6o4KxkoVu9ipuqxRtZbUIaRknNcW5GFZO03DFy8IAEQDuoGiMhqjBlFuzsSLQbbDfEdkpNFUXQnOc4jxFZ9wnh9Sw3tWWCitqYKp2+ZxrUxEHd8qIp9nItaFPNXII5gggqR9cOGaRVNZRGO+JCalIuge7f7wB0MQSbHS9xY2By+06dR7WuGI1G/rDdzU1lbSY9zoEnUq9ZLtpCFRVB0KAFJ1WwGwNd2QARvudscTUsL7xJznLZ6qb/AMpQDi2ff3Xz/ai5wN3HhJChu8Gk+AkhbA25nfxbVsOs9KyGmQXHblvVynUa+KjMiqnxsPqE1DxEq4WxpIJoiyeRJs+gPQ3r9kdoinWNneI65blyHadu/V2l1N7Lr6eGchw8h+ZhKjnHG77g8q2o+X9CPKvTHXljTgqBpMdgFBzjgs7AVqbl8TZ/IHCO0G34U9MEAA6Dr1haV7Et5Myb+5H/AImr/XrjOtxlwhafZ2F8cPlaP2i4j3EDPYDGkTl77nSvM70TZHOgeeKlNhe4NC01lUecKNI6q7rGwjREAL7BKAvmbB351dc8a9os/eNDWkYHM4ACMUrzAnYofabicjx90+qKZ5CrRhtkStbksALG5AqhswxW7OpUbQ43Teg9YeuOYBVCpXkEgpNleGGQWtxZZfvV4nH7g6A/i5npzvHSVLTdbdp4Db9vv5bUlCyF3jqeSs8XCY4kEaoF2tgPM+Z6nzOKlPET1zWkGgCF17C8R+w57ujX2fNEDy0S/cb1De6fXT0GMvtCzf7g5ppC2DGSkRgQjAhGBCMCEYEL4ReBCw2Tshljw3MzaCmayzZhCyMwDd07VqW9J8NdMc/WtdWnbhR/iY9VeY4yIOz4XePs/lY+DtmtJaUxUGdidB16PCOQ3+eIjaqzrcKIMAHTXCcUpJLln3C+JtBIGUurJIxWRaIHQhgeYIA/MY6NwDhBV04gtIMTnsj8BaH/ALfi4nksxFMBHNEhkoEiwm4Zetg0pWzVgdcVDTNN4IVXFpWdZx3VgoAKpsvkQB4bryQcvO8W1eLy2Bs69lGgzWprOpiQK0jahzocr+PLbzwJgqXjt2YKzdjELy96RXRRd0L3PzYV/LjTsNOGl51664LKt9e+4NGQ91cV4ZrWSO9LA2h8mRzLGfUU4B+BxaLZ68lSCt/YiO4i5pWEzaSeqzaZDGfPd/qB88y0CHoAxK59uVBkhiFBdEhI8tRXT+jYmsQ8ZO5OcIEKpZJA0rEH3JVX6oD+YIP0xfB02KNd4ATK6dBDER8WeRT/AIRhoPiPW1Kq3msj4ZVqxu4UbEq3vget+IHzPpiQiJ649bUma6cIndYI9SqyaQVJU7g8t01c7G2j0s484tLKT67w0mQTrBw2gx7rn61n7Or1XAVXMeM5BOI2RGHFePtjd4roixMusaqd7olfdEamxR3PQ/SSke6aRJdMZke871sdm0P0Lb5tDSx4kXr2mEjD+8FD+1VlwrHURI5Y+dDUfqzVhRTJtBftA+3wsSrTc+2vqkzIGOU4xPkJS3MvaGt97PXdR/UAfXHbWSv3lBrzmOinBt2pB6n7H2UWdRzPKz9Oe3xBxcOI65p7CcgtL9h5uTMbUNCenU18OWM+3RLY2LT7PEF3L5T72g8SDSfZyGKoFchebEk03SlUAjc7lj+EYWwU2yXnRaYVT7PyDv5CykhpYwQeYDooBBBoFdKMSD0bzw7tGgatCpBIIx9MlHXaXUzCh8fyiHMJGpLkm2ZqagKoXV9PPpjF/wBN03PqF5MRptnD7rPsVJ7jeeIA9SpmdnAkgTo0qAj11Bl/wn6Y6y0O06zWspebUvfiK3dkGj9emLN3CEqTZ2FpmgVPfM0Kg3ubdV1+lWSPOrxUtTv2Sd34TSt4xzqajAhGBCMCEYEIwIRgQsR7Vx8Uypz0Yy4bJ5mSZiyIZNKybWCptTVE6hV3jOr2FlSsKxmRERu2q3ScyBjj11mqvPx6V8nHkrqGiW/e3LnUd9geg8t8FOxtFc19fbCFbbZy7FJGypVdQAOmjpOwNe8PqQPjeL6tOaS3w6KRw6Al0kiLaE1BmOx5XTepJW+Y5nAkDA8gjQ+WH9Lj3dsoB3FgH0BJB+PP6DApnYKNmIttSeHbbpRqvp/QjywKBzIEt5denCFeexbR92G1BVNBFcgNpTbz6kFvnjbpuaGCOowXNmSVa24lAhppow7AKFDqWY9Aq3ZbegBzvCmo1uZSgJtBbwwxoV/Z1NI1Ejvib0VsfBvfIjweRxz9qtHjnmrNClIlQuNvM2aiZ31rekrpAAuyCK8j5m6vn0lsNqf31zQ9dZp1WiAyVC4Lw90kn1LsZkZT0YCBBf8AaBHyxuDM8VUhdc5LBl/HNIqOyBaJssFYstKNzWo8vPCEhpkohU7j/aEsCcujKBf7VxRN/gX6i25HphjqryCG4JITrgRRsuiDYBQv5c/j976482r32WgudtnzzXCWgPp2lznbZ5HNL1Ynv30gOjC9vwg9fU2P5hifu7t1kyD7E/GB5LWrtu0KFDc7yc7DywKjZ/gyhmUk6A6kre1t+Zo+ZxYZapyGOPomMtuwYwfT7pZmyia0PIMK0i+lHl/CPrjqeyQ/uDeaRO0HUKwKFaqGva05cN+vFK438K73sN/MqdJ+GxGNZroI5fY+qkc0h5BEY++Pwtb9iCDRmj97VGp+ADMK/tfljPtzpqRsWl2e2GF20pd2mljf7W5NRieXvL3Pg8JAsczQ2PnXLF6zU/2h1mVpfxXjsNmY4CcsIyHYFlawSVO+kgE6VUUK5E/LHJdqWqq7xNMNEiBxw44dbKHaIqUgHA4fK98fyK+I7g2fvHY1YI9cZthrvpvBaYIyWf8Arq7gA52SRSziQ5aRmAMc6iQk0KDUW8uY/M+ePQb5q0GVeBW6x15ocnEuYRgdBWQA0Qrqdj86+uL3eNcMMU9eIQBmMr91jPBe97mVcV7aYoOSFbRjnU1GBCMCEYEIwIRgQjAhUz2o8aMGWEa7PNYJ8kWtX1JVfgTgKt2Kl3lUTpisH1ksW5gA6R50QPzYhf7WGrWe+T11u81PKBavcKBf71eJj8zXzOBTgQEvhm7kuHNRsyK37rFWIb4DQVPy8t01hVHVe6q45HP1x9MV5zswUgjoD/hNV9b+mFUtd3hkdYLzxUaVZehH0q1P5YUCTCbWN2i7gVM4PwmNwxZVJLHmBy6D63jRDRjguZJW3dg8jDBlMusSInewGdm0iyxC8vQah8gMUn4lOBhLOJcSkTMLDqiy7TiWQtKGIidNIcVahkZm1Kwbe+WKj7LfdMwCp22q42CJITvs7wvJuO87w5qRgbncMV9RGa0IOlLuepPPE9OmKX0Dnqon1e8PjPwAvGYj4cHaLWWIsv8A+0NpjH7xMg0/Ab+lYn7yodVEXAZSlWV7M5aeOXKqAk6ETRThTqZGZxEzFvE9DVGwJ3AsVqFIHlrpSN8QnVUDjXDZInaKVNEg5jmDfJlPVSQKPqQaNjF1jw7JAXzsnmqpDyvQfTqn0BGOT7Xs4bUd58jn1uXPdrUBeJ58tfvyTV8ykfesy6rK2t+8x2q/I2N/XGfSstWvXpU6eeU/Kba7LUfVsrKZ/gMfcpDnc07klj71WB7u3KvOvM/lyx6BYOxrPY2iBecP5H1jZ771v2Ts6jZmgASRqc8c42JdmMwFBN/PGg+oAJV5K8oCwehVkj+0h8XzIX6YzZm8R1hP2WTb4bUaSNJ4w7+1svsMX9jmG6Fo6/slv+YYqWsg1MOtVYsIhhG8+mC5+1rgpOsoAq5gJuAB+2ibUNXq6KAD/wCnvzGLNheSCwZyCOUfZXCAQWnVL+wHDY+5E1u0y3EwawI6o0F6Wug7/DHMf6ga6nWI/i7H7+Syu0n1IawnwjL8qVx2ddwDZ1VQ3PlVDezyxl2Om5z4aMSs6mxziABiqtw7JOPDIpDA6ilqHa+o1AoRz2JB5fP0hjT3bWAYADZ8rp2tugDYmLZYIA+lidrVdIIPPcAhDR6gD4YnZTIEkcusE5Loc2zZ/JrRXXnIWAJFhUKjeiR72+K1rBdSdPH2A9VG50EBfoLGElRgQjAhGBCMCEYEIwIVF9rnCjJlBOvOAkt/9tq1n+Wlb4A4Crdiq93VE5HBYgsXjCqdgQSfJUJJPzZqHqPTDVqlviujqDJ9wvucz4FHp0rck8wAOpHPyBq+WACVJUqhiWTuWWTUK2jIXnpCuF59T+0JJ8ycOIh7efss+rJeHO16+V3ySgxsjUx0ssVnSQaNgHkQAykKfMkcsDs1NTESw5acdn48l94zLY0D/eftCR+G3JF+Rqtue+E3p9U3mGmM8eXWxNeB5gAA9Cx/wll/LGmDK5wp5lvaIMpC2WiyxEka6dVrobcU52BB0kBgLLAVY2IplniO5KAYzzWn9h8mJYsvnZmeXNTQIWdzsgcBykagBUW65CzQsnCEQovqfdXXK9n4jmIGeCMgxTmS413dniZdW25Hj3Pr54aU5sHzUt+Cqcs0JUHuptcew20yiWML5UKX5YROOErvx5u4ePMqQPFHFKD7rI76VPoVZtjyotfOwDEQlcLrpCT9sszkcxGYpZKoErOqsViI2J7ytHPYrqs+W1hzHFplI7PDNY3w+cLOwuwSwJFgakO5AIB394WLoDFXtWmKlNtRvWzres7tKjepzqOvxzVgzXC7hUavE1eKuTKSdxe4N7+in0xgWa2OoVu9YPpOW6PnHzWfV7Xc97Kgb/jEZ5jywww4wqznsyoUhiFkuiKL0RseQ3+JAx6AO0rPUoh4eBI4+ma6yjSqVqbajGkhwkGDkUmeF3JoE1zLUK8r5gfn8BirfqV/8Qw/5OwHIa+ym7mnTxquk/8AFpB83YgcpO4KdFAyDayTR257el7gfEfPFunZ+7bGc4k69eSq2oNtJmo0ZQBsGwa9StI9j/aKDLK2Vl1K8symNyPCbRI0RtgVNrV1RJG9msULTZntJcMvb2TGsDBA3+planxvhSZqF4ZL0tW42KkG1ZbFWCAd9vOxiox5Y4ObmE5fn3tHMcjn5oYmc5cMuzMT3hVAGbmoYh7BrYHYjw0KtsDqlTvKg4GPZadGx0bTSaYBqNnXSdRruInZgveb41l2iWzTeSodQI5MLsg8jZPPFZgeHSD6qQ0H/S5h8irE84zeWjlU07J05gjZht5MDjtbO7vKQIWY4KoZjtLKgMZAZlJBvb67b+e3Pbliak2q/LLaeutyr1K7WYFfOwhaTiuULHU5mUk/wgt/TDLdZxSsrzmTEnmFXp1TUqAr9N45hXEYEIwIRgQjAhGBCMCFkXte480kpySvogRVab98nxBfgFo1ythfu4SVo2KzB4Lzw+5+yzB5gEdzydmJrnoSwAPi1/UYRaF8AOqHqPyl2XsnvG51YHQD7oHpf+tziYCFXpgnxuzK6JGXJW61Lux30hXV2Y+gVCfy64iqmAHbD8FMr5Dj+fhfeHOGSVHA5d5XPYij9Aq/XCuUlF8hwfrj8H0Uh4AEQqANDUa22br9bH82Gqw5gbF0ddT5pr2X4HNOjtHpWOJiTI5pRo8dAbk+AMNhW25GJ/1bKbADnsWDaaUVnAZK3572WKXlBzDaiq0e5pDaqi+LUbJJ+O3LFQ9pSZu57/wou7Wm9k8j9nykMWrV3Ufd6h97R4b9OXLp64VtrpvMZKI0i0lycIK59BicoYIPAL1GdQvoaI+mElPiZlL87mg8UwFEdzrX+F1ar+an64Bmh+LVjfs1zRLujEyaIkaGNm16QpIYRBjSbMuwocsM7UbFwjLGfT8qzZI8W3+/wuHbzJIM1HPDsspZmUqUIdB47UgEEhlNEb7nriDvZsxYdoVTtFoDJ2pnwxxLCUJ3qwfKv8tj8zjm6v7VW9p11yXE1v2axdprwPXovWQzZPfRLJDHOF7wOypqQA1JZZSK31BjdeVDGnZBFMCMAcN4zH2XYdhv/wDWuaNJg7Rn8wmkfCo87HEiN3ruBco2Mfm1myDz8Ju+RFXi/ZzUZVvMMR1C16j23MeSpPa7s++Tl7uU2rWUdR4XArfSdwwvfTdbWdwMb4t9ItmqbvqPuOsVBQo1K7rlNsncq4khRg0bMWDfvrpI3DWXYbEDYj5YgqdoWdrfqLhs8Q9yr1Psi1vdduxxOA4xML9Gdn+1cU+Q+1agTHFcy2NSOq26kdDfLzBBGxGKLCHRGqz6tJ9J5Y8QRmFmk0ZzAhE6KSQsky1a6tAJG9/+Iw23sA46NjJpMpnny6CIUaLs1lWVSYgCQdlLKCRfQEDphBZaDsSwZp4qPAi8fMrq2WaIrDCVjiKu/KyK02Fs1vercHr54kDRTIazAFMMqjTAh9bW7NpJY0DuB0ArG5YmBlJr2ib2e2euCwrQ8veQTknvs3W+LZP+KRv+FJjO7dP7HGPcqaxfWV+j8cetRGBCMCEYEIwIRgQjAhfnz2iRF+I5vu/FqdOXLaJFIJ5A2pG+I3OAzWzY6gbRjeqnxHJydyoKEUkYJFEA6hd0fS75YVlRpdmlqOmkGxjh7qIT5cv6DlidPAjBd1QiPSPfmVyPREBK/wBuRb8iEHnitUdLp0b7/gKrVJcSRp16n2UGKXS5kG4DVp/EgpCPmCK9cWSJEJ30mR/YyhWvsPwM5zMfZtXg0MzP5oACjD4kr8yfLFWtU7tsqd9a7RJ10+D88VsnDMgqBAAoJWaQhFKgKLRFSxsAr0DakgA1vQzXOlY5JJkqRNn8tHPGjmRswke4TvGFAc3VPC55kAgkb0BhGtc7AapYMSneRQCNADqGkb87ve+Q/TEbs0ih9qs6YsnOy/7woVjF1qd/BGPmxA+eNOyVS9sHRQ1IHNOIk0qAOQAH0xaTkg4a3igXbQYsxEfUxyKqD5KHw7VR5tjcsQ4Mz5R7TxGNmiYcmZVcxsPQ6lBxYtFLv6N0Z9flOo1Ljry88d4w8s0bNqCWPCa5kOGI6jY1V/dG2wxQfZSyzOL85+yjt7xUpkDoqbwrM92SCdh4gfT/AFt9MYVppd42QuXtdLvGyOv6z8087EJ9ozTayFYrrGgLrsVpUFuVAAkgWSANgaxp2KmKQ7lpyHrqu+f2OOzOzaFPMkkk6SQOhuCvtNCq6Xkd9aa3kCawLiu9KqDSNR1An3dzpGNBZpWS8c4o0mbnLlxpkeMUeWhirbfetgd9iQFvljMtVb9y7Jw2Lvv9N2EMsnfEAl512DAfJSjNwK1kVqAuwKBr9P0xXBvGFtVaIa2/Hnn57NxUHJZt4pNcTaWIXUN9LhW1AOPvAEf9tiLFCu6kQRtyWJbezqVqdjg6M/by9sMIBF24Zx5JUNjTKAXdfMCzan7ws/K9+eOxslupWhl9uYGI2LkbXZKtlfcqDgdDwU1XK90CN+8lHyHekH5gDE4yA/7fcqqhm1PH/BLfyIH9RgzcOJ9kKiT8/hY+hIx0PZ5/9ZvP3XPWr/K7inHstXVxbKeiyH/hPjE7cf8Ast4D5Vyxjxniv0Zjk1pIwIRgQjAhGBCMCEi7ZcZGWyzsJNEhFKQhlIs8ygIJXoTYq8ITATmNvGFgJzDuzOLZ3IJDU1sx33Nkmz5/E+dMmTJWo1t0QEZdpGtQgYMrEgeIabot8NiL5DCSBillIsvFrbSWoEks3IKoss3yW/nQxcv3ac+SUvLWYrpBmNcyPWkGVQF/CgKqF+S2PrgLLtIjWD5pgHgKXoKCjqAt/OyfzTEwM4oafpG4fP2Wk+wPMHvp75Iii/JXYnn6ML/mPkMUbeMAq1Um7Gn3062q+Z/i1o0xkXSDJGgQ6i6K7KC7E14mQeFa+JusVoZTbJzieCip0y9w2KJ2bzT9xEVQMz0X3o77MSTzr/Q8qtJxktWhUaIBTfKcTeITMCrKrs3dmtRVUDPpINBqtgpG9NuLvF3uRVE6rOqC6V1zWYXO5mCGOzHCwzE+pSptb7hCGAIJf9py/wDDHmMLY2FriTsUNTGArY52xoDNMeYCqfA2bRkj+KfMsf4X79gfrpwpTW5gbllvF4dOdzcf4c1Kf/yFZv6nF2ifCmaKucUbxoPVf0JxFbf8BTK3+MqXMbQkcwK+IPLHPNEuA2rMpMv1WsP8iB6phwniD5fNrKtf7yv5dQuvWv1w6m8srztPyvY+1rI20WAgn6Be8mnBalxbPmPKd8SAlNUmoUdfQm+fur/KfMY1ivOACVi0uZMkju1a3ZpCB/6hLdfjjDtEl5JXqnZAbTsrKQIJA9+sVFmnY+EjSv6/reFERgkqPqF0PHXKVxAwKOBivMUhDKQfEpDKeho3v6HkR6/DE9CsaNQVG8x8Kja7MLVSNF2ebT7H4dx4LQIs6J0SVeWhhp6q7ELR9R4hjuG1G1WNqtyiVwr2uY4tcIIwK65BtRJ8jmB/xRgp/VzPwmqlZxadv4m/xHHQ9mn9gcT7lYFsEVinXskUf7Vy99Enr1IUj9CcYPbmFFnGPKVcsf1O5eq/Q+OXWgjAhGBCMCEYEJB2z482Uy5aNS87WsS1Y1Vzb0HOhuf0EoErDuPwyyu07ya53JMqhgxQAbAhdgKFEAUPrhjxIwVikQwyU79mWUheRta6pkUMLFBNyAVBHUdQa9MUqocM1Zvg5Jtx/iEuVjmXvINlJACAOEqlXYabdyK26HmeSNaHEDakF4lZQW0RE/eksfyIbb+09D+RsXyL1QDQe+imcJdGg665qLC5URt1C6/7hb9TiUiRCb/tjfPsU2h4R3jTMzFIo5HW9N6jdEDcbjf6jFJ9rFNrWgSSPhR34x5deq0zsf2dSbLu2VZYoyrAJpuRtyNRJIIIYbE86B2UgYqUm1ajyXuk7FWqOkL5N2a0HROZtRU6WWBtJbTVWhKryB51uB93Z9rYSb0ddYbuaKLo1TGBZoU0tDuoGnQ6mxW172u9CqxD+iqfVkrbbYyIIUuNJBbtKjJ3jDToVdR7vQdN7OBbWNyeWoVWLlnabt4evvzVS0OE3euC6ZXi8f2hXjkVZJPAv7RZUcDxGI6XJQghgp26Df3S8/tOJ/ifT8KEC8N6e5vtNGMnJmRzjS2i++r1tGRsQxalAIFnFtsRIVepibq59nuHtAuTgc20OVIc398CNSfmS+DRKD4idiyvtX/8Uz1fjhPzOWQfri3RyKY36QqtxPeYejn8kYYjt5/Y8lHX/wAZ61XRZBqVSaq2J6UpB3+f+WMWm3EuVjsCyNr2wOccG+Ly+Nq4cVzdDSB4j0PT4/AVeIgy8/cF6Za7Y2hZzObtD8+5+6u/DMmzZaFGYmGAPoAJ/aW+ol+hG2y8hz8qmNVz2ALnKVhZSrGqTOz5PPHDJVGXKgEo/wB1mGq90NkgGt9JUhgegPUcmVACBoTrodxW72efBH1Bp/8As3hrBzj4y4ZyMrsef+vrioAQYK2K8Fl4ZLi0NIGO1nYeYHM/WvzxLGEqmcFwI3/1sfP+mE0TCPF1gdvPI8tSmvZzNlJ1Qn9m51EfvopKV8aHP8I88bnY1oN7uDkcfJc12/ZIcLQ0Z4HjofjkFb+DpSqDz/bH+1MWH5Y6SmIM7yucCqfHYtMrfxfkQP63jb7Nd4XN2H3Cxbe2Ks7QpXs3lK8Vylf+bKp+DxOf8sZXbo/Y4PPqJUliPj4j2wX6Pxya00YEIwIRgQjAhUb2v8QWPJCMoGaeQRqSL7ugXLj94BdvUjnyIlGaz+HgkSxJSlJBuHHvKx8yN7+B+vLApYXFo2jYP3ncTAEpOKCOPvaqGm+p2o8yFO+GuaHCCgEg4JZ2smlndNaKNe9paiRuQNMSQbPKhV+uIqYY2SCnlzsIwVazbgsa3RRoX1VNr+Ztv5sT0h4ZOZxV+kPDJ1UY735COh86A/JScSozdGkLROFZe4lNhQzyNr5g63Y0B95/EdrOwG/THM2h4FUjcFTIlPsnmO4fTB3jVHLrCgMfEho+FbG4XmQLF7jfElCqWm/PXRUJAyVuz3GDMGbLguhEZKgNqIFllKAagWXQPEAPlV6Ljf8Ao1+0Y/hNGGa7Q5bWned/Rdi8mpdwOaR7n9mEFeGveBPU2hqBtMNfnr9sk4A3pC9cP4brjpbMQJAVzRk3JJkKgEqCT+z2B31eQsU71wSOSjdBcV1zUBaIpLoSMbDuU1avTQVaq8gG2F7YW8SMo4pIH9JNnOBCQxW+sh0dJAuoalYPEdRtl3A1CihoVo5YrgspuhpAP/GcD9k8guGMxtUng/aEHMzx5gBJ1CpYPgOxcEWPCSH5WdxXSyylbv3A2pkcjlqcCo30C1ji1Ztx5ieIZ5vOdF+SxIBjco/TKrjIKp5lrmX4u302/wCbEHaJikBvUVowpqbwvhj5iUhNiBux5IoPOurFth/CT5YyDg0b10f+nafc0TVObzhsEanaZmBlhOgT/P8AZRBEyIdyCCzGi3xNflYGGDwmVt1qfetIOJOZ163CAnXY5i0IiWNi8KgOoonyPM739eR64jfVa36jmqrq7KYDDmBB3fdVvjmVZXChSJFAU6kIJVT4NQNWGTryDKaIu8Sio1wmcOvbzUtkquBD6ee0exnORynUSlz5bWLBG33SfI7gHy6UaI64jdSIMg9biumpWhtWnzzA13jMHaFFzmWmY2YzQFDcBQB62cLccdFC90Sc95IH59EvkBB5qT5IdQHxbl/rlgLLufXJQCreyM7mzHNxwPLyX0SURpPiBBU8wGXdb+YwtF7qTxUGhSWmmy0UnUZ+occcxuzCveRzikQOvJx+oC0fgTjuRUa4Nc3I49ea8+IIMFLO18Pi1eYB+n/fGrYXRVI2j2Wd2g3Brkg4LxhcpmkzLqWWGRZCq1ZtSu17dcQ9sCbPV3Fp9gq9kMPbzHytn7J+13I52VIAJIZnNIJFFMfIMpIv41fLHGLWWgYEIwIRgQjAhZB7SswZOIiPUKhijoX7pYl2+ZCoPhWBSMUB8xahCrd6wpQBqJvzBNV/FXxwJ5UThGWnBgZgBl5pK0ltRFK7BiDsF8I5kkeZG+IbQf2zCdRPiErvxyaPMO7RSxkxM2lRWrRQBkXaipbULF7BSATeIWQ3B4zTiCcW6Kl8e4UY0ilYUG8LDwgEhbTYHYaQbB/CBvdm80qSzuJ8JySOZ9N37x8bfAe6D+Q+LHD1M910HafbTreVpnBsrJFBC0i6iYg+lSA8YZUFAECyxDsRYI1EbmjjnbRTD3ksP5z/AAFD3bsD6J9BxUhAEooCSwAtRpbSNvvNY1b/ALuwsaaDmOaceXXWvNt0EddYJpmEEsOkg96GPiFE6z71E865E7k6dxXNrXlrp2+3XQTS2MkcN4jK3d5VydXeuvfodaKtM4QlwGta07UfdIJrGxZa7XFocJI1Oaie0wegmc0gik7ueZYculCJSwuXbdiTQJJvzraqqzZrVHl0CY3CZSMa0DGJ3plHmu9pY0fT0JRgD/MwAPLocU6rLRVF0NIbsPypmGm3EnFHcyBjaFlANBa1E3ztiEAA9SST0rdaVhEG/nu05odXx8KrHa/IC1zL6I5DKEUFwNSaCfGb0F1YE7cxsTe6ttVNhaTmd2zrONTxlGOcPyq1xThb1rYHUTq7w1UnhoXTmuQ335DDrD2maMMdiNmox4JlWheMhUTJZOeafTDFrpadi2lY7P3mo+XLma2Bxs9oFrg0z+VUFjfafC1XXhvCPsYMmppJTZ2FRi+a0PG17i9+dgDGYYMA4deS6SzWarZ7OKRcTGIga8sUx4dm0zM+gSMkIjDlAp752JIMdV4dFeKt9wdhviCu9zW4Z+nR0Ta1sfAIEffrRLZZjlsw0kDSxRkaGlBDqCG3UlgdvVhtVXuBhgYXsF4TuS0atO0eGvyPx+T5pgZJZGZ3nLF1UGo4jYW6NMhB97fa+W2FbSYBA+furgsFEDHHikfaHh7IFlQq6cn8MaAjof2aKAR+KthfTYztj6TiDvPyrFmaLK69TMbZy4nhqdBjpCQMU5strZF6fEp/C6jex5rfTYjfCFjRu9AfsVs984yS28BmIlzeX8m7IxyzGK9zZcMKQk2OSqh+p0g4C67g3PgCl/TtqiSSBxj3+6ULA6bOK+p/U3+WGOIJ6CipUqtNsPiNCCT6kz6J52fdij17sZZl+JIJ/vKfrjrOygTZROgPv+FxPa139bUu7fWBPrKedrI7RT6n9DjoLOYrsO/4KxrcJolZ3m1vvF80/S6/TEtrZfFVn/X2mPZZ1Ixddv690r7OcXbKZmLMqqu0Thgr8j9PyPQ1jhlsL9b9j+0K5/KR5pEaNZNXhbmNLFTuOYsbHAhOsCEYELjnZWWN2VdTKrFV/EQLA+Z2wIX53jnZ81NJIxLO3Ot/jXQ9a9QOWBStGCncKY9+z2WWFCLPMsaNeh25fvDywJV94+9Ll4LXTEgYhvvHdQb+6dm+uBEYqLw3LwTLlswzFZMuZEc6gAaYkMb3+8dq3NXsMJmmwuOZ4XPn5agQMijWNRpQSTQOx8VC6504seTwpGVqdM+LkqvxngksDd3NQZvEWBDKQLFKRzprBHMFTe/NwKstIqjDn8Kz5Ptfugn+8gaxdeEmMGx7vu+6dv3ud5b7Mcbmh669ECpBx60691M4kzJWYgfUvVdjY/zF/nXLfEIAcLjkrsPEE34D2hEnIkFVBCmwxJAUk9dhvY3uvXGdXsppmR111omGIwT7PZkyVHpBPRa8CmxZb91bqh7x29Vr04Hiy9+XHre12GCm5bN5xIyEmHdRgAa4wztV7MSdzVLdDezWL7La5sN/r2UJEqHJxrOu6aVjAbUNOqXdl3K2silSRyPL8sP/AFxE7uXsnd2DC6SfbJQU2iYreoFySLAoSO7GNrsVXlZG1w1LbeEHyKc1kKJkOHXq+0au8j6ylswqbDmZH1x3XvAqhonlRMFVziJvfHth77Eofu+fdTuJZrVGVKKujkwPgBN1ZGlom6htl8/CQ2K7XaA+35B61S70iyWfQ97GpJlVgrFgoIajzJQO13zJAvYDmTr06bqbRpIkbPfBaPZbS5zn6DBQ81NYIcsQB4g5seuxB64AXTAmeK23sp3ZcBHCVBgysVh4lRWBBDxhUdT0IK0RhXuqfyM+qibZ7M9paGjHYIPwVcOBTo2R8RAMRdWvc+Emr9WWj63iXMArBqs7uq5mgPpp6LPslJJHJIFYNGJGbVEPCoN6QVq7qiVRSfrZWrGf9/bzU9kfaA093i0Hlw28gn2Xl7+NiNnqpFB2YEe8Om43/wCuI3AjELXoVm1mY8OHWiqKR6KuyyrR/eCnSw35srWV81I6aiZ6l0idDn9+WRVyxucA2PqEgb4zYfdh/Mx847MBVSIRe7HT/Z6H0IBxC5zmm6XeStmmys0VGUw7/wCRJ959lFVOWyqt3S+fLn/SsNJ5lDaZgYBrZmBtxEzh5QFYuAsogljZlDtHqCkgMdSBmoczuTjt7K0Mo92c4+AvOatTvKjn7ST5mU44415ZD/AfrX+eL7HQWHePcKvaBNJ3BZ9mBUg9R+lf541awi0cR7f/AKWMzGnw6+FP9l/YB+JZi3BXJxN+1e6LHmI19T1PQetA+fOF0kLbBlfqTK5dI0WONQqIoVVAoKAKAA8gMIlXXAhGBCU9quK/ZstJIPeqk/iOwPrXvH0BwIWA5fNaYz1bSKsAtvyANX9MCmU2cmDKhdWl3cEsOfhp2O/rpHzwIUaHhOZks91Mw+9rsFgLNDvCC3UbXW56YRwMYJt9oOK75b2f54nW6KGb3xfjViLfkKBIsL4up+OFDQBAUZqSVduy/DTBP3DxrG4Kyd5JGry6fdqMm1G43YA+902pyikzioPtR7OPPBLMIoBmcu7uFgu5YGoyF7AuRXLMR0BPVt0BhWKVW45ZJnoPBHW9ROgrck98x6c+Zw1n1u5eyvFl1x4Jn2TzFStEQTH3dkMCACCAW0krzJPxxT7Sabgc3OUoi9d3cPdWgZaORoly5RJtQEZBArndKrHYCyRY5HcXjJpOqSQ+SDnM/ITy0YXYnl91YJeKSRSgzESRBiO9CkEepUXYBBqvQnzw11lbd/b8vymPapEfFwEYkgqUbcGxbKQgFc9iaPWzivdxjVQRqpcvHVWQ7KQWjkF7abUKfhTfQXhncktnrP7JQZGK+cQ4wGUizGUbZv3SAd6N7AgEfDlepRrDOGvXXQLglw4/oBLSC0JU+os+41bEFdx7pFMAN0D/ANM52Q665jLYU8DFK+Odp+7pmtSFY2w+7YoVdlWv/dsSNwRVA4s0LFjHXQ2iN8oe1oHi6/tZvwDtCUzWo7RyAK4rYeR67Anz5HG/a2962dQE3sy09xWg5HP4PJaBmJLcKXYPQqvvfMghjXTeqxlYxMArqXXb8SQdNBy0KkAit+fmNvrz/KsRkg6KYBwzKV56DXKo1MFGklVYrq8QHioiwNX54kZUuM4rLtbG1LUxrsvynAy4jRSoFEEgAVW4sfmcJGF4rQEN8DRGxKsjnO7zOkMLYyaBVclibSfiXcj4n0xJBu4Zj8/ZZ9Ko0Wp7Tk7LyB+SVy43B+316SI5DqHTxIq94BX7hAJ9K6nEjSHMkaexz+VeslUfqXUTrB4OGI8xgeQVVz5MMki9Pev9f0v54aGTA1GH2VmvX7io8j6SL3nmPMTxK9MSQEHOqJPJa2JPr5DrhgABvOy99yneaj2ilT+qIJOTYwLj8DU7pK7EagUXltqYncHoxPPUK2rlW1DE5tFRz+9cetyrCw0BS/SUmztJ0/7E7dkcMsVPzWekZFUysV8PMLW1EbACuXQ38cXKXbdcVAXZCMOBVW1f6Yofp7rXm8dcx5fZHBOyWa4jLoy4CaCDJKxGhAw2rqxNbUOm9dOntnbjK9Nr6Eh2u7DLiuBd2ZVstV1OsPzsPBfoXsl2diyGVjy0VlVsljzdjuzH4n6Ch0xzuaspxgQjAhJu1naSHh+XOYn1aAQo0qWJYg0NuV1zO2BCx3i3bebiKKzL3UREmiEeKnoUS1AsTGXrkKbl1IntGqT8Lh1yC+S7n58vyv8ALApFd+x/CY8w7ZiZV0gaIyWPOybArYnUBdYVVnuvOjRaXDl1ACqSGCrttdbijsdjRBNYEAIhzRKknStGiwYMNIGq9xfpR+I6YRKk/arhyZiAoZCsgakeKg8byFSrWTYobkWLXUeXJUhjVZ7wXg/aH7OB+yplsd6y94A+5rYgPdGzRBAv0JUkMDhGSp2c7HZxHhgmhaI3Ib1KV0eCvEpIrUDY58trIxDUqd3LtsfKuir3jvB1krLlcpDlImjj2/E1nU5687oDkB0+OM59R9Qy5TABohIcnxnLxzNI2YSFowdIKPIzEqV0rpB0AAnxHka2OJ6dAvb4lWfWDHYJvwftRl8wNCuAw2CNtfwv3h+eIalF7MSpmVWuwC55nMGK9IGhW1aPLUKJ8z58/gMRmk12Oqa5gnFGXleZQQ6nZgRfRveA2og4b3TWlSACMkDJktTFyx20gA7fy6m8728zh4aAMEarscxHCDevWN10GyCPPUNvP3B6kYTyS+asvZn2ax5uJcxxAOTIQywhjGAvTXpo6jd1tVjkbA06NK4Mc1n1al87lcO2HDoo+FzxRxqkUcVqigADQQwFfEYfU+g8EUDFVp3j3WYRw7eYWrPP4HGIJzC7mBF0qblsoGOxDL13oj1rD2skprnwq9NNUzXsAJBZNAkIjCtufh5fpgu4eXuVkWl8WiToR7BPMwfBGPRz/eUf1w7/AG1qH/L11qq4crreAWFMvcqG6hnEY+mlWPxAw6JqOb1hP3Cx65DWh51a0jjh8SrT234KkMKSRamZCvNr1amrfoAWIJrpeJqMB8bVBSrOFXvNZ/r1jks57QaS8dGwQq/EWKPzQX9cIBdLhs+MPsuktrhUNJwydHkSCfSV4nmVSVRRbUfiTyxAxpdi45K7Xr06JNOi3F0HiTkpOyKBzr+8x5n/AF6DphrnF5wyVilTbZqcHE67z9hooc8xPX89v+uHtYAqNe0Ofr64fM8sN5Vp9nXbODh8wkzGsRyRyRnSNVEOhBI2se9Vb74vWbCQua7cdfZSdH/IeRHQW98C41BnIVny8gkia6YAjccwQQCCPI4tLn0wwIRgQqh7SuwycVgVO8McsbFo25ruKIZb3Bob8x9QRCy6TsFxDKRhWi77SQFeG31AG0taDBgT5URsTgTw7BLTk86xaOLKZjWCdYRH1f2mHg/XlWBLeVv4D2jEUYTMxSQsgCsjjSQ2kLfnR6EdD64dmqhBBVty3beAgokhlfxVpR5KNnwnu1Ow5Dr5+ZRSA4JXDxbMnWYcjmZNZIAMYgUgAgFxLpG5JcihuwHTAiCpvd8UzB8eVgjjNgh56YrfImNHsFRuARzO+BLBUjsx2Gky8qyzcQzU+kbRGR0iB/h1ksANgGJ9bwicvnb7J5ppYXy2VEyhWEhEyxtR5ABqsg7hr2th1vEFej3g3qajV7s7lTcv7O+JT2ZGiy9nr+0KjyVVJX5lunreGMswBxTn2gnJdOJ+w9pwzy59nzGkAHuVVNtgKDbCttuWLSrrIO1fY7N8OfTmIyFvwyrbRt/C1c/Q0fTAhWDsPmu/R1mLMUK01kUp6Mw8XT1vGRbyaRBZhKv2Yl4IdonuaykRsRpv+NdSfVqF/PGc2vUmXHln6K33bYgBRTDtRkckcgX2W9ul/S1J88S9+85R5f18pO7G3rrgu+XvUFUqC1g3Yugee1mjsev501rO9+rRKXXctVA4P2y4rwcqklz5UbBXJdK8kf3k9AeX4cdCyq1+RWQ+k5ma1g9u8nxHhmbaKQLIMtLrichXU6DXP3he1jb57YkInBNDrplUWHOGJ9TAmM7ll303zDDy8m5VzqrOMwTi3PYu0e8skPGGh2cdnHLamqvG5uM0w38PMA9SvOvUbHD3M1GCVlUHCZXDN5OKQ33gXVs4CDxbUeYtSRthCWEZqGpZS599cOJzWZNPJFCr8VBJ/MgfFTgqAYNUjHE337P7PwvuU4SZpUjUkCPdiNvAm9ellRuKIo0bq4y+HF/HHZv61hUu0rjKLWHPDy6C6ccecQxxFoxG0T92TbOdGohK2ANDY2aCb7naag9rnwcxHrBWXQMuiYj1jTrYqHxrLgKpHJDXwCkx/lWH1DFYjaOvZdYaV6xMd/wcR5Et9JXGKcbWtkDZtuXl5jFdzN6u0bQDEskjXDynMLjPJq57seSjD2iOG1Vq9TvDBMuOTR157syvLKF57n/Ww88KCSmOa2nicT6cBt4nLPBRs7kWlUaWGoWaJ8+g8uXzvEtOqKZMjBUbb2fUttNtxwvCTBO3QbIA5kpj7Ne1WYyOcRUSWcMSn2ZZGUMzbXpFgsPUY0AZEhcc5pa4tdmF+romsAkEEgGjzHoawqResCEYEIwIRgQvLIDzAPxwIX1VA5bYEL7gQjAhGBCMCEYEIwISftS2WMDR5pFkjfYREWXI328iOerpzsYa94YJKc1pcYCx3I8Hy+VUrFHqLsW3Oo8zpW9tgNhyvcnGZUeapxyWgymKYhVftTxgx3bnVvSqxC36eYHmev0DqVnY7+I8lHUqFuqqZ7QTWPEBVXSgE10uuXpy3O2LP6OlsVf9Q/anXB+0i3UhIO3vbjbby2/IDyxG+zkDwqVlcaq7ZTjkYjbvSrQkUSaIr1s0R9QfLFa4b0DNWb4jHJZhw+SE5rWy6cuXfpsoYNp+m30xpVA7u4Gaq2V1MVwX/Tj6hakJV0gg2tbOpuvW/wCvLzxkAGYjHYuvc5sAzht60XM2SL26pLH90nr6X5G1bkedYka4jEGdoKhewOhrhB0cMvxwyKaRZ2wDJGDIPvKfC3rXMfA/nzwOc3PNSMD/AKTh7clDTkPOgT8ebfnZxFUdecSFJRbdYAVa+xCouVlldlEkoNAsL0mNWArz36c6U4p9oF4a1jBhOJ4GAPn+lylpr99VLjy4Jdxfh6y8ORSwMkckpI1U2kyO1jraqwo9BeJDUcy0NeMi0Cd4wj0HooXYOPH3WfZ6K1YHq035zSYv2l0VQV6LY6QdZX0zqXepJVbWYULO9cuZ+mJS0zgsJtdt0XjjGWZ8l0WdugPz2/64aWDVSttFQfSDzw/K+aiTuQPkT9NsLACbee8ySByJ8sFIy6kGwD/Ew0gfAHc4jeQcPbFXbO1zTeAPF3hA4AwT5AcU57Hdhs7nsycxlZRCiPvPZGlq3CAbsa+A33ONCzz3YBC4/te6bW9zXAzjhkNy/S+RiZI0V3MjqqhpCApcgUWobCzvQxMs1d8CEYEIwIRgQjAhGBCMCEYEIwIRgQjAhfCa3PLAhYxx3tZl5szNonSbS1KV3taBCr00g3dbEiycULU1xdJyV2zOaG71XM9xWaZ+5y0LyzEe4ikk395j91fjX+TKVAv4J9SsG8UszPsl4vIjTvEmv/y+8XXXoAdPyvGg1oaICoOcXGSpXBfYfxCUBpjFlx5M2t/olj+9hyRW3h/sAhFd/nJH8xHGqfmxb9MCFceD+ynheXojLCVh96ZjJfxU+D+7gQrHmuz+VkhMD5eIwE33ehQtjkQANj6jAhVlvZVkAbh77Lkm/wBlM1fR9Q/LDHU2u+oKalaKtL6HELlJ7NPwZ7ML5XHA3/8AIE4YbPTOisDtK0j+XoPsoR9ls3/1J/8A9eL/ADw39LS2J/8A5a1f8vQL3D7MZV55/UP3suv9HGGmx0jtT29sWkZweX2hLeL8NfJ+AzINAAV2i7pWGkEUwbcA2NOo8sZVtomk7wsc4HXP4S0nMtBJeWtM5fZVrPQz5pXSJklZlI0QRBrOmlDEDw9BqJFfAYZZRUc9sU3Z5nDjmpa9Kg1pJeJjTE+iS586LV/A6yS6lbwsttqFg7jY4u2pplojH8rsey7VSdSe+8LpJxOHumfYr2aSZ+Npu+EEXeEL+yLlxSnUviA02SL35HFunSvNBcuRtnaHdVnsoRE5jfir3wz2MZNN5pZ5j5ahGv0Uav72JhSYNFnOt9od/Ip0nsv4WP8A5a/jLKf+fDrjdiiNprHN58ypOX9nnDE5ZOI/xgyf4ycKABko3VHu+ok8SrHlsskahI0VEHJVAUD4AbDCpi64EIwIRgQjAhGBCMCEYEIwIRgQjAhGBCMCEYEKs5r2fcMkbW2Sg1XZpdIJ9QtA4EJzwrhEGWTRl4Y4kJsiNQtnzNDc+pwIU3AhGBCMCEYEIwIRgQjAhGBCMCEYEIwIUR+GQl+8MMZk/GUUt9avAiFLwIRgQjAhGBCMCEYEIwIX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58" name="Picture 14" descr="http://www.clipartpal.com/_thumbs/pd/holiday/christmas/nativity_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62200"/>
            <a:ext cx="2562551" cy="1829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174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  L-Erba’ Staġuni</vt:lpstr>
      <vt:lpstr>Ir-Rebbiegħa</vt:lpstr>
      <vt:lpstr>Is-Sajf</vt:lpstr>
      <vt:lpstr>Il-Ħarifa</vt:lpstr>
      <vt:lpstr>Ix-Xitwa</vt:lpstr>
    </vt:vector>
  </TitlesOfParts>
  <Company>Nebo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Seasons</dc:title>
  <dc:creator>Inst</dc:creator>
  <cp:lastModifiedBy>Gov_User</cp:lastModifiedBy>
  <cp:revision>10</cp:revision>
  <dcterms:created xsi:type="dcterms:W3CDTF">2002-11-25T22:29:45Z</dcterms:created>
  <dcterms:modified xsi:type="dcterms:W3CDTF">2014-08-26T09:52:59Z</dcterms:modified>
</cp:coreProperties>
</file>