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3" r:id="rId5"/>
    <p:sldId id="259" r:id="rId6"/>
    <p:sldId id="261" r:id="rId7"/>
    <p:sldId id="257" r:id="rId8"/>
    <p:sldId id="262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0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498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94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39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560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855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681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080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3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5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074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DF304-D388-4997-8FEA-549636467C7B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4D0C-CA03-4A67-8A07-E91AFCA38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19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mt-MT" sz="8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Il-miġja ta’ San Pawl f’ Malta</a:t>
            </a:r>
            <a:endParaRPr lang="en-GB" sz="8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611201"/>
            <a:ext cx="5652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Il-festa liturġika tan-Nawfraġju ta’ San Pawl tiġi ċċelebrata fl-10 ta’ Frar.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://sinemaculachoir.files.wordpress.com/2012/01/st-paul-sa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7296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521" y="303960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Alla tant ħabb lill-Maltin li bagħat lil San Pawl f’ Malta sabiex iwasslilna l-fidi Nisranija... Għalhekk, San Pawl huma meqjus bħala Missier il-Maltin.</a:t>
            </a:r>
          </a:p>
        </p:txBody>
      </p:sp>
    </p:spTree>
    <p:extLst>
      <p:ext uri="{BB962C8B-B14F-4D97-AF65-F5344CB8AC3E}">
        <p14:creationId xmlns:p14="http://schemas.microsoft.com/office/powerpoint/2010/main" xmlns="" val="20030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88640"/>
            <a:ext cx="51316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t-MT" sz="6000" dirty="0">
                <a:solidFill>
                  <a:srgbClr val="4F81BD">
                    <a:lumMod val="50000"/>
                  </a:srgbClr>
                </a:solidFill>
                <a:latin typeface="Comic Sans MS" pitchFamily="66" charset="0"/>
              </a:rPr>
              <a:t>Mulej, grazzi </a:t>
            </a:r>
            <a:r>
              <a:rPr lang="mt-MT" sz="6000" dirty="0" smtClean="0">
                <a:solidFill>
                  <a:srgbClr val="4F81BD">
                    <a:lumMod val="50000"/>
                  </a:srgbClr>
                </a:solidFill>
                <a:latin typeface="Comic Sans MS" pitchFamily="66" charset="0"/>
              </a:rPr>
              <a:t>talli tant ħabbejtna li bgħattilna </a:t>
            </a:r>
            <a:r>
              <a:rPr lang="mt-MT" sz="6000" dirty="0">
                <a:solidFill>
                  <a:srgbClr val="4F81BD">
                    <a:lumMod val="50000"/>
                  </a:srgbClr>
                </a:solidFill>
                <a:latin typeface="Comic Sans MS" pitchFamily="66" charset="0"/>
              </a:rPr>
              <a:t>lil San </a:t>
            </a:r>
            <a:r>
              <a:rPr lang="mt-MT" sz="6000" dirty="0" smtClean="0">
                <a:solidFill>
                  <a:srgbClr val="4F81BD">
                    <a:lumMod val="50000"/>
                  </a:srgbClr>
                </a:solidFill>
                <a:latin typeface="Comic Sans MS" pitchFamily="66" charset="0"/>
              </a:rPr>
              <a:t>Pawl sabiex insiru Nsara!</a:t>
            </a:r>
            <a:endParaRPr lang="en-GB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2" descr="http://farm9.staticflickr.com/8226/8413984915_58c77e7087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71" y="710374"/>
            <a:ext cx="3877631" cy="54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2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6" y="-19536"/>
            <a:ext cx="4536504" cy="68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4283968" cy="6408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8000" dirty="0">
                <a:solidFill>
                  <a:srgbClr val="4F81BD">
                    <a:lumMod val="50000"/>
                  </a:srgbClr>
                </a:solidFill>
                <a:latin typeface="Comic Sans MS" pitchFamily="66" charset="0"/>
              </a:rPr>
              <a:t>Naraw il-punti ewlenin tal-ġrajja...</a:t>
            </a:r>
            <a:endParaRPr lang="en-GB" sz="8000" dirty="0">
              <a:solidFill>
                <a:srgbClr val="4F81BD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ltabulb.com/images/map_of_the_mediterran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paulisland.net/wreckonro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94271" cy="6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7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eautytruegood.co.uk/gnom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5121"/>
            <a:ext cx="6048672" cy="653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7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webs.com/duttond/my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392488" cy="61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9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eationrevolution.com/wp-content/uploads/2012/08/8-16-12-abr-shipwreck-ofPaul238rd00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3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mt-MT" sz="8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mt-MT" sz="8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mt-MT" sz="8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mt-MT" sz="8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en-GB" sz="8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AutoShape 2" descr="data:image/jpeg;base64,/9j/4AAQSkZJRgABAQAAAQABAAD/2wCEAAkGBhISERUSExQUFRQWFRQXGBgXFxcYFxoVFxUXFhkYFxUYGyYeGBojGhUWHy8gIycpLCwsFx4xNTArNSYrLSkBCQoKDgwOGg8PGjQlHyQsKi8vLDI0LTQyLDAyLCwwLDQsLCwsKi0sLDQsLCwsKSwvLC8sLCw0LCwsLywsLCwsLP/AABEIANEA8QMBIgACEQEDEQH/xAAcAAEAAwEBAQEBAAAAAAAAAAAAAwQFAgEGCAf/xAA/EAABAwIEBAQEBAQFAgcAAAABAAIRAyEEEjFBBVFhcRMigZEyobHwBkLB0SNS4fEUM2JykhWiU3OCk7LD0v/EABsBAQACAwEBAAAAAAAAAAAAAAABAgQFBgMH/8QAMREAAgEDAwIDBgcAAwAAAAAAAAECAwQREiExBUFRYZFxgaGxwdETIjJC4fDxM1JT/9oADAMBAAIRAxEAPwD6t1Vo1IHqOU/S66BWfU4HTdUFQySLAGCIiIMiT3JJU/DuHtosyMmJ3/2tbGmkNC6ROWd0cg1HGzOqlJwfnaSRAaWE+WJPmbyde86gRZYj/wAVuaSHUiT4gZlEgtmpUYJcTBdDA/LDbOETqvoiUJPJwHMhwA7kiypPb92C8N/25PmD+M3Fstw7wfJ8UxLs1rCTZtufSL2uGfijxnMb4LmZ5uXAhsNLodAs60Qd2v8A5fNutdOknsD9dP7Kehg3PzatIiJFpvIPP8tx814VK0aK1Tn/AHPgZFKhKs9MKfz8PQhawkw0FxiYEfqUc0gkHUGPv0WnhMCGXJl0eg6Ae3souJ0BHiCARr1H78vZYEOqxncaF+l7J+f29PM2E+kShbfiP9a3a8vv6+RQREW7NEEREAREQBERAEREAUWKa4scGGHlrsptZ0GNQd42UqIDJrYTEnMc7SfEJYPKGtZlgQCwnN5nCZO3VT4KjWDyajszcjeUZ/zWAB1mOivoqKGHnJdz2xgIiK5QIiIAiIgDnACTYDmufFExInuO31XlejnaW6SI2/UELNZ+GqIDQM3lfnBtMyDE5dLERvmdzVW5dkWSXdmqir/9PZ/r/wDdq/8A7XiZfgRsWURCVYg8c735bnsFp4DA5Lk6geUCAPTc9U4XRhuY6uv/AOnbT39Vclcr1LqDqN0ofpXPmdd0zpypJVp/qa2XgEXqycdiHF5bJDRAjSbTPOLj2WvtbaVzPRF47mzu7qNrT1yWexLjeIflZru7YdB1+iokTckmOZJ+pQBCYXX21pTt44it/E4q6vKlzLVJ7eHYIgMosswwiIgCIiAIiIAiIgCIiAIiIAiIgCIiAIiIAiIgCIiAIiID1riNHOHYmPbRR5A24EEXnQ266rtI/T5GVT8OO+Fz8T0/Eltl8ceXsNym+QDBEiYOo7qpjsCXHM0gGADOhAk6jQ3Kl4e4mm0kkkibmfT00UPFeHGrkjJ5XTLm5vTsYgi0j1B4eFSVvWbg8NNneTpwuaCU1lNJ/wBwRs4U46vA7Cfmf2VuhgWMMgSeZMn9h6L3BYVtKmym2wY1rRtoI2U6tWva9XaUtvT5FaFhb0d4w39fmVquAY5xcRJOtz2nv1UFXhQglpdMHcXO05gYV9UMdjCCWRILdQYN5H6fei9LWrczmoU5P2Z7I87ulawg51Yr247syxUJ0+xANpEb8+alHVGiyLtMHDZCKWhh8wzk5WCb7mOXTr/dVqQIEk8tdl5wrQnKUYvOOT1nRnTjGUljPH39hIiIvU8QiIgCIiAIiIAiIgCIiAIiICviMUWvptDS7O4tJBaA2GOfJBMn4Tp/ewvjfxEalKqaofVdTdV8NzA53kc7DAsqsIMsAc92YAgQQdl9mRFl5QnqbR6zhpSfieIiL1PIIiIAvHH75nYe69Ku4LBNIa/NO9vhnlpNvqsW6uoW0NUvcZdpaTuZ6Y+/2FrBYXICJkkyeUwBb2VhEXEVJyqScpcs72nTjTioR4QXDn7C5+XqV2oqlrjWwjn/AFEk+/p5s9UcV3hozPNtgJuf1+n1WQBLjAMkkwATE6aD0lbdfDteIcJ+XzCUqDW2a0DsFs7O7p2sXJRzN+mDVX1nUu5KMpYgvXJkf4Wp/IdJsR7GYvpbqrWH4ZImprMwDaLWOxWiimt1SvVjp49n+laPSLelLVz7cfYr44+RzQJJaQANdIVPA4OTmeLCQARqTqYPqPdXx8Z6AD1ufkCP+SlWLSu506Uqce/cy61nCpWjVl+1cGfX4UPyHL01H7j7ss5vl8pNwSLm8g8919CquIwQcS4fEWlvS4IuN/7cgtjZ9UnT/LVeV2/01t90mFTEqKw+/wDhlIvBIsQQbWOv3ZerqU01lHItNPDCIikgIiIAiIgCIiAIiICs/AMLg4Bo8xc6GjzE03s83P495VlEUJJEt5CIikgIiIAgEGRIPMEg/JEUNJrDJTaeUaOBxxccrhfLMg6xAuItr9VcqPj10HPtKyOHUA58nVouIEXtrJka6xotZlJo0AHYLiuo04U67jTWF7/qd30ypOpQUqry/dv6HPmP+kd7+kWHdeYdtg43dFyfmOl+SkcYGk9FDSqG8AmTNtBYTJMb39VrnszZrLWxYVHjGBNWnkaQDmBubSJjMMrswBg5Yvl1Gqs5XayB0iR6nU/LsumPnodx97dVdPDKOOUU+D4B1FhaSD5y4bm4ElzsozOJDnTH5okxJvoiN5ISwsEVLV3PN8oAH0Uqid8Y7H3tb2upVCLMp1OLUmuc0uMtdSYbH4qphgBi/M8hqrapVeCUHOLjTYXFzHkxfPTJLXdwXG+83lWAMxNyADFjGwMmL7/LqpbXYrFPucYnBsdc2Magxb6H1VRvC3H80C8S28bTePkrgotmCAZmCQCexPP9ui7+HsYjoZiO2iyaV9cUliMsL1+Zi1un21Z5lHL9M+nJn4rh+RuYFzoiRY25iBPVVQZupOE4DFMq5qzw4Q/RziL1HuENOhgt7ARyVvH4RoBc1vm/0wPVw3HzW4suqOL/AA6zzl8/f7mkvukqSdSisYXH2+xQRAfqR6gxt2RdGnk5prGzCIiEBERAEREAREQBERAEREAVjAYZr3OzTYNtJGs3t2Vdd0a5YSWxcQQfWPqsW7hUnRlGk8S7du/iZdnOnCtGVVZj379vA0aGADHlwJiIjXlub7fMq0uKNTM0O0kA+4ldrias5zlmby+Du6NOFOOKawufUq0OKUnuyNdLuUOB5wZAgxeNYM6XVtZ2E4HTp1PFBcXnNJJF8xkmzR7C03ILiStFUeOx6Rz3CidZwPOQfSSP191KuXsn0uO/2VVl0dLh9UDUgLjxTYRBPPT0I17W9FIxkfqdyozngYxyRuBd0Gs7+g29fZe5iImCCYkW7SPvVQY/ibKOXPm8xgQJvsNdT/eBdTUMQ2pTDxdrmyLbETop0vkjUm8Eyo8Sz5X5A4uLBAYQ05gYmXEWuJvMDnE2qHwifsbesQo8QWyM8ZQHG8QIi5noUzwyccop4WjXzVPFMtkeHBE5fDykwAIdMuIk3cYMAKpwf8PupODi9rhlIsDOgETAtIL+jjpaVpMxNM/5bmEw0wCCIcQAYB6g/wB1OaUCQY5k6Hq4frZTqaysFdEWk88HXhn+Y+zf2WfxHH06Baal87tmixAF7nSP6cle8xtIA5tJn+nv+6gq4djhFUzGxcR7wRnBjfle4VVpytS2LvVpel7mPh8Q1wJaC0BzxBHwgOLYMSBERr9FNKkq03UKTW4Zvl8TTzvJbBsCQ4/FAlxAgaiyr4c1HMD3syyS2wyzDjBLdp7fRdbZ9SjWkoYwuzycZe9LlRi55y+6S+XsJHFFmcc4ucOGENDsziLkjQTAj8x0H6qXhHETWa8nL5ahZLDma4BrXBzTuPN8tjIG21rVp7mn0PTq7F5ERXKBERAEREAREQBERACrWHwQe0EFzSLH81xylVStXh9VpYALEajS/P1uZWp6pVqUqcZU8p55+/0Nx0mjTrVJRqYaxx3931OqDcjQ2HGN4mfbTsYCl8QROw19NV2o6lEHoef78x0K5GTk2292dpGMYpRSwkPEP8pjoQT6j9pXniHUiB3uO4j6ErtjYAEzAXlX4T2P07FV3LbZOWtJuSR0EW7yLn7he+EdnO9YPyhSIpwRqIvAB1JPc/QCAO6Z8vxafzfvy7qVRPucu2p97D5T6Dmoe3BKeeTjFYFlSM4JAmPM4C41hpAJ5HbZSUKLWNDWiGtAAHIBPAbtbsSPonhuGjv+Qn6QpyyulckP+IaxxmwJgaQXASYGpOug/KjnmoBlOWWuLXDK6xaQHN1BgkGNNFX4hw572tALIDw7zNJ0cHxrBBcBIO3WCKlR76NKm05JzOzFzSGyW1Hl8F0GXa+cNGa55QlsvElvdvt4kuF4Q1hc5hc4lgboA2QGAuncnw2m0mZ1tFridEVabqbgGzHxE5TlcHRLCDtp9V3wysXU2kiCWtMXtmAcBe9pi/JVeGY6s+oWVKeVopzmykAvFRzTBJMDLlgG+p0hWWp/myVelLTjY64XhfCzmcxcW/DTLbtGUkjQOJuevys1qh5ZS1rnTGbbk0yecbxbmq/E8OatKqwFzA9hGYNkDUOMTMEQD67qlXD6FAtpN8R+Z7gYIHmcXGDqTc6ToUinUfO/p8xJqkuHj1+CIcJjn1HOD35BlZ+R7ZLi+c94aYDJ013BlTMOUlrcr2nYNOUnlAm45jpyUOEOIqECoxo8lNwIBafNmDg8k82g6TBG+jivCGYigaLalLNLXF9nAgtMB8GRZ2YTY5RHTfRr0rekot5z+1Yxnxykn7O5zsrerc1nJLGP3POceGG2vb2OOIhzaFVwaRFOoZu2PI4jLmgkzGipfiDitShRD6bQ90kXDiLUqjx8N5c5jWDq8a6Hyvh20MPXaCXB7q1RszmcTh2sOpJ/I98k2Dui1OGYAuBdmBfoZmANYYdhztMidIA2ka8o09VX8vrt4Z5NRK3jKrpo/m9N/HHBT4VxB9U1c7CzJVLGghwJbkY4EyNfMdLWV9duoPBjI6RyEj339FwDNws6nOM1+WWTCqU5Qf5o4CLIPEa3i5coyeIBOVxJaTAgxE/mNxAHotdWjJS4KOLQREVioREQBERAFLhauV7TzOU9if3hRIDcHYFpPYEFeNeCqU5Ra5TPahN06sZJ4w0byqY3ilOk5rXTL8xEXs2JtMn4miBJvorVOoHAEGQd1DicDTqEF7Q6JiZiDBII0IlrTBm7QdguCxh4Z9EzlZiMDjW1WCo2YM6xsSDcEg3BuCQpavwnsfoucPh2saGtEATuTckkkkkkkkkyV1V+E9j9O4+qhlo9snmJq5GOdE5WudEgTAJiTYTG6zeEcbNZxaWtBAdMOzeZvhhw00mpAI1yO2haxXLaYGgAsBYRYaDsFKawVaeTE41x/wAF1MQPOTq/JlirRpXlpk/xw4g2DWu7qzwHHmrTzkAB0lsOzBwDi3OCQDDhldBAPm0V+rQBvaRoYn5eqibQhwEgCHEZQG7iefRVeEuN/Eust87eBZWXT4c8V8+rc9R053lwzMa0MykRlkOMTszktHwyND6Ekj3Jkfdl5DjqQO1z7nT2UqTRDimSrjyu3Bg7G4PcGQuf8O3l3ub9739V5iGeUkWIFo17duiq8lljsc0aZjMCZOxuLE+Uze0ka8106qYiDm21I75oiO6kpgWjTvO+s+q+S4fxzHuq021KBDHPhzvCcItTlt7BrczzmJvksXaG0YNrYrOok90Wv+kVfEbD4HjucQXee7mucSWsA+EOaBsHfEQSDe4lUq5nspkgeG2P4UtDi9rQQ4tykAZi4TYARFytKtpESTp6bzsBzVTF4tlIt8TMQQ45jGUFrS8+WReGnY7CbhE234kOKS5wSVQywzCDqS6TpMG8aA6z2usOjhm0g4McS0tY0lwgZWi4A63O3rMrSxdUVaVN7GE5g17bXaC0OuBP80HkT2Vr/CsY0GBILbwM05gTf3WfbujbwVaa1PP6dsbePP095rrlVrqp+DTelYX5t23nw4+vuMGpw5z2PcDmc9tSnNvKcjsreQaXEX3kTo1bFTBu8A0fIXFsNzDyWI1F7iRrM26r53G4vGMxFfw6RNIGRFJ5zAMaQGODXNc57nVBJENi5E3+s8OXZTcNHrewBO9p9hPWb67nVaxxs/8AfZnHnjI6fZwpJ5/Vun/HtxnyzgpcL4YcPnvOdwgSTGvxOgEkzEmSYF+UGN4e9znQQ1mriZZJNy1hkwDu7qQLyW6ddlJrZdkaNJOVtzb4juuqLmuJIcHlpLTBacpGoIboee6xaNxVoy1wMqva0a8NE/5MWnECLCBEWEbQF0r+L4dJzMgHcbHtyKoA/Kx6HkV2drd07iOY8914HD3dnUtZYmtuz8QiIsswwiIgCIiAIiICfCYwssbtJnqJiSOY3haFHGscYBv1BH1CyF61xaczTBiNvoVqbvplOtmcdpfDPnszcWfValBKEt4/FLy3RvKKrVEESJg730+Sgw1fxAZJBGrRa3eLzB0VoMERAjlFvZclUhOEnGSwzsqdSE4qcXlM8dVgxBMawNPvovG1gTF+kiAfdGFo8oIm5iROsG3ey9qskW11HcGR9FTcusHaifZzT3b7wR82x6oMQ3r/AMT9YgrxwLhGg/7j6bfXsjeeCUmuSVVeLeL4FTwf83I7Jp8UW+K3upvDI0Po4k/O5C9FYb+U9SPkd1KeOSHHPBj8CpYrOTXLw0MgBxYczjUeQ4huhbTbTB5lz9bLbc4C5MKPxM1m+8W9OZXTaQF7nuSfadFLlqeURGOlYZxWpgCQADz0g8yVITAk7arg0yNII/lP6Hl0KjZJdBmAJgxrMajUcu3RU4L4yjp1Im/5rRfQSLW5xf8AouXUabzmc0ZmgjzDQGQdbERN+RPMqwo61EEHaxE9OvMKd1uiMqWzM/F0KgZT8DKxrH0gW3b/AAWPBc0eUx5REAXBIm4irw/H5GltWoczHyXOzEwWg31aNXGAQGtyzlmFrHGj1+XO256L5zBUTVqOfBYS1r3tBBIc1zWim9rqXmH8IGJtkIHxHNaLyvIrJaZLx8DTx1N+dsQxrvCvlZAOdxqSXA6sG0Gct9VpUgM3l0i8aSDIvubldUabQLQdp1/t2XNVrBdxAFzcwAdSRy3Puq4zjYtlLOWUvxBwQYqmKZdkhxMxm+KlUpG0j8tV2+oGuh44B+H24TxYeXeI7NcAQBMDXqeQ5AXnSFPdrj6mR+/zXjJdc7H4eo5nfntsra3jSU0RzqPcua5mNhJE9TH0VfH4MFuYQC0dgQNv6qPiHG2UXBrg+SJEZYNwDcuGUCZJdAsbkiF5VxtUk5GGBOrTeO5HylZdnCoqinTeMd28GFezpSpuFRN57JNspAovGmZNhN4AygWG239V6u4Tyss4JrDwgiIpICIiAIiIAiIgO6VVzTLSJ0uJBWrhMUHidCNRy/cLHQWMiQeY+7+q1t70+FysraXj9zaWPUZ2r0vePh9i1hOAinXNVrrHMcobA8zqjuca1CSYkkC+oOjVqQOsGBuTsB8lTp8VEeYEHci476yFaoEGXC4JsegAFjykE+q5S4oVaTxUWDsLavRrLNN5JKbYAHIAe1l0iLwMgLwhY34m4VWrtpijUyFryT5nN1Y5rT5QZLXEOg8tQpfw9wypQY9tR+cufmF3OgZGMu52pJY55MAS82VsLGclMvOMGqiKOrWDfv6nYdVRvBdLJ698dzp98ka2JJNzqdOw7fuVBUeQ1z4cYBNhL3QJhjYPoNfqs7gPFPHPmptByMduXAua0kOLxMGTGlh7Em9yW1HYk4vwY1nZh4f+W5skSTm0Mwfh1HXbRw0aghka2g66Rc7n66qlxPGtojNlfAME08s5iLDKSJ1B36wAVdZVLm2s4tkcrix+9EbbW5CjFSyivieJMp+WpmJy/wAriHXAIBi5lw911Sw7AGinZroNiQMol2g283/cVG/hVOpc57tDfjcIyuzWAs0zrH7LvE1RTa50tYKbBBdOUNtc7xYDrETdGk0sBNptvgsOGUgiw0P6H3t69Flcf/DYxL6L8wa6i/MJbmBuDlIzCAS1s84UvCuKms57Xta3K1hgEO+JsmSDpcxYWvcXV2nWJkDK6N82o20B+x1U5cGMKpE54ZgvBo06IOYU6bGTETkaGzG2ilA85nWLdRv3v7eqBjhoZO86ekaffdeQ6c0DSIzdZJnL29lVvPJZLHBxiOHU3mXNkkRq7TcQDFwADzAgyLL2tj2N3k8hc+wXfi/6XT2/WY+ay8dhnMl9oLrNkzLjpMc5KzrKlSr1FCpJrw8/LyNdf1atvSc6UU/Hy8/Mie8udnOp+Q5LxAi7aEVCKjFbI4Sc5Tk5SeWwiIrFQiIgCIiAIiIAiIgC7o1nMPlMTqDofTbuuEVJ041I6ZrKL06kqctUHhm1hq4e0OG4G8xaY7qVYLSQZaSD0UzeJPbcw4RuI+YH6Lmq/RqqbdNpr4/b4nVUOt0mkqqafjyvv8DYRQtLyPyjpBP6hdQ47gdhf52HzWiydAkdkwoQ3MZuIEDUHmbHUaa9VV4xjG0KL6ri4hgnLLRN7CSLSd+S74ZxPxs/lLcjsuszaQdBz2kciU0trPYjUk8dyy6mYu5xjlA+guuadKQC4kmAZmI7RHuu3Ek5ZiwJ53JgDloV21sCBoFGC2cIpVMC15gw4AkyQJmwgbHQbajmLQYHiFOo4Ma2oCM8F1oDCwTE+WRUaQIFtQJE6DhBzXi8xOtoMeh91BRwrQczGNF3eYySc2WY6eRu/wCURZFjhh6spo7qPLbnXpo7pGx6/NTU2bnUxPToPvmjaW5uev6DQKMsghokAgyNrRYctdtpUcbk7PY9pjMATpYgfSTupH0we/PcdivQF494AkkADcqyjnYo5Y3OWvMwddjsf2PRcOxbfMA5stmQTEQJv06rg4um4gBwnYi4m4idNJtqs7FSKrjoZaRBB2ifdp9Fn2lnKtN057PGVk115fRo01UhiSzh4O+DcdNZ72loGUGC0zMEAnWwOYRzgwXQSPK+MFT4vLBlpuYIkEOA3Ikd7cpuUavisc34XRBjroR06d1lUmwLczz59dOy2XTrSOuantKOPd5+G/yNX1K8l+HBw3hLPv8ALxWPmdNK9RF0hzAREQBERAEREAREQBERAEREAQiURATsx9QbtNgLiPW2/wB2UjeKuAu0OPMGPkf6qoiwZ9Ptp8w+hnw6ldQ4m/n8zbp1GvbIggj+hB+i9ZSAnKAJJNgBLjuY1PVYJpjkrLMfUAiQf9wv8iJWmrdGqR/4pZ+H9+BvKHXKcv8AljjzW/8AfiaeHFgdyBJOs/pebKVYVGs9ogOOs6DU66jneFp4PGB4gkZ9xz6josK56bVto6nuvL6mda9Uo3MtK2fn9ChihiTWc1pe2mTTyubkgCaeYnMDJP8AFttDeYWyvEWA3k2KWDio4yAIvNyJ0i2o6+y5c1xicoggyCdjsI5SNd17UuQORBPSDI9T99ZFTk9M4KvEn1AwGlBdmZIIJlpcAdNNZm9gVVpYp3gN8Vpc4kgyMswTDoytLZABAygiRvdaqixNDO0t0nfkQZH0WRRlGM46+M7mLcQnKnLQ98PH9ZiAWg3XvuepMn3Kkr0HMJkSBHmAtcx6fNRruadSFVa4PJwFSnUpPRNYLfDHAF5JAgN15CTPaSR6KpmkkgQCZA5Dl98161xBkRMEXEgg7ELljYAHILxp2+mvOq++P78EZFW4129Okv25/vxf9weoiLLMIIiIC7V4S9rxTJZnIJDc4zECTMcrH2VJfw3h/H60tYXEy9vnJPiCSAQHzMEWgyLmIkr+5u1Pcr2rWtW3eKjTzxgzLqlCm1oPERF4mGEREB46oBqQO5++Y9154reY9wvKtBrvia10aZgD9VWxXDGOYQ1lNrrQcjdiDy5Aj1VXnsWWCtxHE1hn8Mg/5eWA3+WpmF5nzCn6O1aJcPK+PrB7wxrC0O8pN5ApgkWcIOcRefiPKEpcLfmcXNoZSasDw2SAXfwz8EGG3jeRexmN3AXeI1008o8PMMjROU+YhobAmTuZtpl83g9Z6rT3NPD15aC4tDrzfkSJiTE6+qkNZv8AM33CocP4VlB8UUX6RFJgg3zCzBbSN9VbGApf+HT/AODf2XsnLHB5tLJOiIrlAiIgCFs6oiA8c2dZPckkdiTb0XZe46ud/wAnfQFcqLFVS1jnNGYhriBe5AJAsCb9l5unDuuD0VSfZvfzLVDFPZoZB2dJ2AsddAtHD49rraO5H9DoV8rV4pWGY+CYDywA5i4gNnP5WkZbjfYhS4TGve8sfTyjI11wTd0GJIAkTBtqtbcWFvXey0vxX1Rs7bqNxQ5epeD+jPrZXq+fItF45Ekj20Xnhj05be2gWCuiS/7/AA/k2L68v/P4/wAGljsa2CwQ4kEG+gIIv16LPagCLc2lpC2hpjvnlmkvLyd1PVLbHCCIiyzCCIiAIiID8+YD/NZ/vb/8gv0I7U9yiLc9V5h7/obC+5j7zxERaY14REQBERAEREAREQBERAEREAREQBERAVcb8VL/AM3/AOqqrSIqrllnwgiIrFQ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2.bp.blogspot.com/_lyDmXtYCetk/SZEQBaN9VFI/AAAAAAAADuA/8TrNicaMpdk/s400/mt(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84776" cy="604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4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rcstpaulsbayprimary.files.wordpress.com/2011/02/erardi_paintings_spaul_30_to_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443"/>
            <a:ext cx="6048672" cy="64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5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72" y="4149080"/>
            <a:ext cx="8982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6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F’ Malta u </a:t>
            </a:r>
            <a:r>
              <a:rPr lang="mt-MT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Għawdex</a:t>
            </a:r>
            <a:r>
              <a:rPr lang="mt-MT" sz="6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, niċċelebraw bosta festi </a:t>
            </a:r>
            <a:r>
              <a:rPr lang="mt-MT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għall-</a:t>
            </a:r>
            <a:r>
              <a:rPr lang="mt-MT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unur </a:t>
            </a:r>
            <a:r>
              <a:rPr lang="mt-MT" sz="6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San </a:t>
            </a:r>
            <a:r>
              <a:rPr lang="mt-MT" sz="6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Pawl.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 descr="FEAST OF ST. PAUL'S SHIPWR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847" y="0"/>
            <a:ext cx="5976664" cy="40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0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Il-miġja ta’ San Pawl f’ Malta</vt:lpstr>
      <vt:lpstr>Slide 2</vt:lpstr>
      <vt:lpstr>Slide 3</vt:lpstr>
      <vt:lpstr>Slide 4</vt:lpstr>
      <vt:lpstr>Slide 5</vt:lpstr>
      <vt:lpstr>Slide 6</vt:lpstr>
      <vt:lpstr>  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Il-miġja ta’ San Pawl f’ Malta</dc:title>
  <dc:creator>USER</dc:creator>
  <cp:lastModifiedBy>Gov_User</cp:lastModifiedBy>
  <cp:revision>8</cp:revision>
  <dcterms:created xsi:type="dcterms:W3CDTF">2013-11-20T07:15:31Z</dcterms:created>
  <dcterms:modified xsi:type="dcterms:W3CDTF">2014-08-26T08:24:16Z</dcterms:modified>
</cp:coreProperties>
</file>