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76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30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25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2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4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24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40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81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4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4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1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15A44-583D-4C94-80E5-9A492C1B4F0E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E49C-0E9C-4005-BF79-7F67DAA8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4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S9mQR2Y2igyBV1_fFT2sd5n8nlx_z56y8bxKQDdw8Z2Vhf8RyCK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569"/>
          <a:stretch/>
        </p:blipFill>
        <p:spPr bwMode="auto">
          <a:xfrm>
            <a:off x="539552" y="1484784"/>
            <a:ext cx="8604448" cy="415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548680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4400" dirty="0" smtClean="0">
                <a:latin typeface="Comic Sans MS" pitchFamily="66" charset="0"/>
              </a:rPr>
              <a:t>rabja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16359"/>
            <a:ext cx="1492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4400" dirty="0" smtClean="0">
                <a:latin typeface="Comic Sans MS" pitchFamily="66" charset="0"/>
              </a:rPr>
              <a:t>nervi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5288267"/>
            <a:ext cx="2249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4400" dirty="0" smtClean="0">
                <a:latin typeface="Comic Sans MS" pitchFamily="66" charset="0"/>
              </a:rPr>
              <a:t>dwejjaq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3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icturesof.net/_images_300/White_and_Black_Girls_Making_Friends_Royalty_Free_Clipart_Picture_090515-014659-77605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2"/>
            <a:ext cx="5688632" cy="580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988840"/>
            <a:ext cx="13773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4400" dirty="0" smtClean="0">
                <a:latin typeface="Comic Sans MS" pitchFamily="66" charset="0"/>
              </a:rPr>
              <a:t>ferħ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463649"/>
            <a:ext cx="12234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4400" dirty="0" smtClean="0">
                <a:latin typeface="Comic Sans MS" pitchFamily="66" charset="0"/>
              </a:rPr>
              <a:t>paċi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6996" y="4634637"/>
            <a:ext cx="25939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4400" dirty="0" smtClean="0">
                <a:latin typeface="Comic Sans MS" pitchFamily="66" charset="0"/>
              </a:rPr>
              <a:t>ħbiberija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9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QeAzasasQjuUkBCpNSVHE4vtNuxud4jyVxzq4YkQ5RKmvRCD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38100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94400"/>
            <a:ext cx="9217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t-MT" sz="2800" dirty="0" smtClean="0">
                <a:latin typeface="Comic Sans MS" pitchFamily="66" charset="0"/>
              </a:rPr>
              <a:t>Immaġina li waqt li qed </a:t>
            </a:r>
            <a:r>
              <a:rPr lang="mt-MT" sz="2800" dirty="0" err="1" smtClean="0">
                <a:latin typeface="Comic Sans MS" pitchFamily="66" charset="0"/>
              </a:rPr>
              <a:t>tilagħbu</a:t>
            </a:r>
            <a:r>
              <a:rPr lang="mt-MT" sz="2800" dirty="0" smtClean="0">
                <a:latin typeface="Comic Sans MS" pitchFamily="66" charset="0"/>
              </a:rPr>
              <a:t> flimkien, il-ħabib tiegħek </a:t>
            </a:r>
            <a:r>
              <a:rPr lang="mt-MT" sz="2800" dirty="0" err="1" smtClean="0">
                <a:latin typeface="Comic Sans MS" pitchFamily="66" charset="0"/>
              </a:rPr>
              <a:t>joħodlok</a:t>
            </a:r>
            <a:r>
              <a:rPr lang="mt-MT" sz="2800" dirty="0" smtClean="0">
                <a:latin typeface="Comic Sans MS" pitchFamily="66" charset="0"/>
              </a:rPr>
              <a:t> it-trakk tal-logħob għax irid jilgħab waħdu.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44824"/>
            <a:ext cx="4924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t-M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Kif qed tħossok?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1155" y="4005064"/>
            <a:ext cx="39119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t-MT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X’għandek tagħmel?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19672" y="2636912"/>
            <a:ext cx="504056" cy="108012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364088" y="3573016"/>
            <a:ext cx="1143744" cy="43204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60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2.bp.blogspot.com/-40nendTWJpA/T1fm4s8SjRI/AAAAAAAAABo/zVQpIoRAcZE/s1600/clip-art-cleaning-3855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8"/>
          <a:stretch/>
        </p:blipFill>
        <p:spPr bwMode="auto">
          <a:xfrm>
            <a:off x="63252" y="2026645"/>
            <a:ext cx="4076700" cy="356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2020" y="194400"/>
            <a:ext cx="8604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t-MT" sz="2800" dirty="0" smtClean="0">
                <a:latin typeface="Comic Sans MS" pitchFamily="66" charset="0"/>
              </a:rPr>
              <a:t>Immaġina li l-mama’ titolbok tgħinha ftit waqt li qed tnaddaf. Int trid </a:t>
            </a:r>
            <a:r>
              <a:rPr lang="mt-MT" sz="2800" dirty="0" err="1" smtClean="0">
                <a:latin typeface="Comic Sans MS" pitchFamily="66" charset="0"/>
              </a:rPr>
              <a:t>tibqa</a:t>
            </a:r>
            <a:r>
              <a:rPr lang="mt-MT" sz="2800" dirty="0" smtClean="0">
                <a:latin typeface="Comic Sans MS" pitchFamily="66" charset="0"/>
              </a:rPr>
              <a:t>’ tilgħab fuq il-kompjuter.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3707904" y="1320788"/>
            <a:ext cx="4924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t-M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Kif qed tħossok?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707904" y="2244118"/>
            <a:ext cx="1368152" cy="88407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43808" y="5124567"/>
            <a:ext cx="39119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t-M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X’għandek tagħmel?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132799" y="5589240"/>
            <a:ext cx="1143744" cy="43204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56801" y="3351968"/>
            <a:ext cx="57443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t-MT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Kif qed </a:t>
            </a:r>
            <a:r>
              <a:rPr lang="mt-MT" sz="5400" b="1" cap="none" spc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tħossha </a:t>
            </a:r>
            <a:r>
              <a:rPr lang="mt-MT" sz="5400" b="1" cap="none" spc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l-mam</a:t>
            </a:r>
            <a:r>
              <a:rPr lang="mt-MT" sz="5400" b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à</a:t>
            </a:r>
            <a:r>
              <a:rPr lang="mt-MT" sz="5400" b="1" cap="none" spc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628967" y="2780928"/>
            <a:ext cx="2515033" cy="62326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722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ONDMFJ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Government of Malta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2013-02-03T07:36:39Z</dcterms:created>
  <dcterms:modified xsi:type="dcterms:W3CDTF">2013-10-07T07:39:57Z</dcterms:modified>
</cp:coreProperties>
</file>