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5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0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5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0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0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9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4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1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0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03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4D23-0D96-48B5-8EE6-85F11CE20E88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46DF-098C-4B10-AF10-337E8A1A3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4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casaltamoiola/casaltamoiola1208/casaltamoiola120800054/14973542-different-relig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067944" cy="382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delivery.superstock.com/WI/223/1657/PreviewComp/SuperStock_1657R-343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3679203"/>
            <a:ext cx="5076056" cy="335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0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dw.de/image/0,,5682510_4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0192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phuketwan.com/img/articles/20071206103815_1_norm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765" y="2708920"/>
            <a:ext cx="4644491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67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ucanews.com/uploads/2011/09/Child-belie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514349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act.religionsforpeace.org/images/content/pagebuilder/Childr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97" y="0"/>
            <a:ext cx="473680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6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5_Rkl4zhVw8/UDfepPZtg9I/AAAAAAAAASk/oKqGR6ggcxo/s1600/DSC08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620"/>
            <a:ext cx="4560507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schoolnet.gov.mt/zebbug/special%20acitivities%20photos/train%20ride/DSCF47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332" y="2969568"/>
            <a:ext cx="51845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Davale</dc:creator>
  <cp:lastModifiedBy>Davale</cp:lastModifiedBy>
  <cp:revision>3</cp:revision>
  <dcterms:created xsi:type="dcterms:W3CDTF">2013-09-21T12:32:27Z</dcterms:created>
  <dcterms:modified xsi:type="dcterms:W3CDTF">2013-09-22T11:12:24Z</dcterms:modified>
</cp:coreProperties>
</file>