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26551-E87C-47D0-A2D3-C03D66FA8276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8CE7-C536-4FCD-8E2F-E94ADE58F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8CE7-C536-4FCD-8E2F-E94ADE58F0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A2E983-D76E-402A-B17F-1A9AC4B5152E}" type="datetimeFigureOut">
              <a:rPr lang="en-GB" smtClean="0"/>
              <a:t>25/08/2013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10921"/>
            <a:ext cx="7018815" cy="2736304"/>
          </a:xfrm>
        </p:spPr>
        <p:txBody>
          <a:bodyPr>
            <a:normAutofit fontScale="90000"/>
          </a:bodyPr>
          <a:lstStyle/>
          <a:p>
            <a:r>
              <a:rPr lang="en-GB" sz="9600" b="1" smtClean="0"/>
              <a:t>Dak li jgħaqqadna</a:t>
            </a:r>
            <a:endParaRPr lang="en-GB" sz="9600" dirty="0"/>
          </a:p>
        </p:txBody>
      </p:sp>
      <p:pic>
        <p:nvPicPr>
          <p:cNvPr id="5122" name="Picture 2" descr="http://us.123rf.com/400wm/400/400/tanik/tanik0912/tanik091200409/6117759-los-ninos-felices-de-distintas-nacionalidades-jugar-juntos-en-navidad-vector-de-arte-ilust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35" y="30698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http://www.childrenssuccessfoundation.com/wp-content/uploads/2011/11/Children-in-a-Circ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5" y="548680"/>
            <a:ext cx="8607315" cy="57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3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epakshamli.files.wordpress.com/2008/06/poor-men-rich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80" y="-99391"/>
            <a:ext cx="29719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9129" y="6350666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Nies</a:t>
            </a:r>
            <a:r>
              <a:rPr lang="en-GB" sz="2800" b="1" dirty="0" smtClean="0"/>
              <a:t> fit-</a:t>
            </a:r>
            <a:r>
              <a:rPr lang="en-GB" sz="2800" b="1" dirty="0" err="1" smtClean="0"/>
              <a:t>Tielet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Dinja</a:t>
            </a:r>
            <a:endParaRPr lang="en-GB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88024" y="0"/>
            <a:ext cx="0" cy="81095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brim06.files.wordpress.com/2011/04/800px-bas-rav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/>
          <a:stretch/>
        </p:blipFill>
        <p:spPr bwMode="auto">
          <a:xfrm>
            <a:off x="6858855" y="1758872"/>
            <a:ext cx="2356345" cy="22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head-held-high.org/wp-content/uploads/2011/11/pover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07" y="3884031"/>
            <a:ext cx="3112021" cy="24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249.photobucket.com/albums/gg229/sadams_00/fr-sins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3" b="26006"/>
          <a:stretch/>
        </p:blipFill>
        <p:spPr bwMode="auto">
          <a:xfrm>
            <a:off x="1187625" y="44624"/>
            <a:ext cx="3456384" cy="20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0/07/Houses_at_Regent_and_Caroline_streets,_Saratoga_Springs,_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9162"/>
            <a:ext cx="4118496" cy="26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kwalacare.com/wp-content/uploads/2013/05/Restaurant-that-Offers-Healthy-Foo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8" y="4685263"/>
            <a:ext cx="3259107" cy="21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8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189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800" b="1" dirty="0" smtClean="0"/>
              <a:t>L-Ambjent</a:t>
            </a:r>
            <a:endParaRPr lang="en-GB" sz="2800" b="1" dirty="0"/>
          </a:p>
        </p:txBody>
      </p:sp>
      <p:pic>
        <p:nvPicPr>
          <p:cNvPr id="4098" name="Picture 2" descr="http://www.offthehoof.co.uk/wp-content/uploads/2013/02/taking-care-of-the-enviro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643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rm4.static.flickr.com/3195/2620253929_8a9b553246.jpg?v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20339"/>
          <a:stretch/>
        </p:blipFill>
        <p:spPr bwMode="auto">
          <a:xfrm>
            <a:off x="0" y="2924944"/>
            <a:ext cx="278476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.articulate.com/images/blogs/rel/uploads/2008/06/scene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2618" r="3856" b="52717"/>
          <a:stretch/>
        </p:blipFill>
        <p:spPr bwMode="auto">
          <a:xfrm>
            <a:off x="2863374" y="3861048"/>
            <a:ext cx="6054436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dropbydrop.eu/images/38080/image_gallery_close_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103"/>
            <a:ext cx="4705850" cy="3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0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lize-travel-blog.chaacreek.com/wp-content/uploads/2011/07/caring-for-the-enviro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76456" cy="57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14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CEGUBO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219</TotalTime>
  <Words>8</Words>
  <Application>Microsoft Office PowerPoint</Application>
  <PresentationFormat>On-screen Show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Dak li jgħaqqadna</vt:lpstr>
      <vt:lpstr>PowerPoint Presentation</vt:lpstr>
      <vt:lpstr>PowerPoint Presentation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2013-08-24T15:23:15Z</dcterms:created>
  <dcterms:modified xsi:type="dcterms:W3CDTF">2013-08-25T11:36:09Z</dcterms:modified>
</cp:coreProperties>
</file>