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524328" cy="5040560"/>
          </a:xfrm>
        </p:spPr>
        <p:txBody>
          <a:bodyPr>
            <a:normAutofit fontScale="90000"/>
          </a:bodyPr>
          <a:lstStyle/>
          <a:p>
            <a:r>
              <a:rPr lang="mt-MT" sz="9600" b="1" dirty="0" smtClean="0"/>
              <a:t/>
            </a:r>
            <a:br>
              <a:rPr lang="mt-MT" sz="9600" b="1" dirty="0" smtClean="0"/>
            </a:br>
            <a:r>
              <a:rPr lang="mt-MT" sz="9600" b="1" dirty="0"/>
              <a:t/>
            </a:r>
            <a:br>
              <a:rPr lang="mt-MT" sz="9600" b="1" dirty="0"/>
            </a:br>
            <a:r>
              <a:rPr lang="mt-MT" sz="9600" b="1" dirty="0" smtClean="0"/>
              <a:t/>
            </a:r>
            <a:br>
              <a:rPr lang="mt-MT" sz="9600" b="1" dirty="0" smtClean="0"/>
            </a:br>
            <a:r>
              <a:rPr lang="mt-MT" sz="9600" b="1" dirty="0"/>
              <a:t/>
            </a:r>
            <a:br>
              <a:rPr lang="mt-MT" sz="9600" b="1" dirty="0"/>
            </a:br>
            <a:r>
              <a:rPr lang="mt-MT" sz="9600" b="1" dirty="0" smtClean="0"/>
              <a:t/>
            </a:r>
            <a:br>
              <a:rPr lang="mt-MT" sz="9600" b="1" dirty="0" smtClean="0"/>
            </a:br>
            <a:r>
              <a:rPr lang="en-GB" sz="9600" b="1" dirty="0" smtClean="0"/>
              <a:t>Hurray! </a:t>
            </a:r>
            <a:r>
              <a:rPr lang="en-GB" sz="9600" b="1" dirty="0" err="1" smtClean="0"/>
              <a:t>Alla</a:t>
            </a:r>
            <a:r>
              <a:rPr lang="en-GB" sz="9600" b="1" dirty="0" smtClean="0"/>
              <a:t> </a:t>
            </a:r>
            <a:r>
              <a:rPr lang="mt-MT" sz="9600" b="1" dirty="0" err="1" smtClean="0"/>
              <a:t>jħobbni</a:t>
            </a:r>
            <a:r>
              <a:rPr lang="mt-MT" sz="9600" b="1" dirty="0" smtClean="0"/>
              <a:t> permezz </a:t>
            </a:r>
            <a:br>
              <a:rPr lang="mt-MT" sz="9600" b="1" dirty="0" smtClean="0"/>
            </a:br>
            <a:r>
              <a:rPr lang="mt-MT" sz="9600" b="1" dirty="0" smtClean="0"/>
              <a:t>ta’ </a:t>
            </a:r>
            <a:r>
              <a:rPr lang="mt-MT" sz="9600" b="1" dirty="0" err="1" smtClean="0"/>
              <a:t>Ġesu</a:t>
            </a:r>
            <a:r>
              <a:rPr lang="mt-MT" sz="9600" b="1" dirty="0" smtClean="0"/>
              <a:t>’</a:t>
            </a:r>
            <a:endParaRPr lang="en-GB" sz="9600" dirty="0"/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90" y="2060848"/>
            <a:ext cx="3665984" cy="36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xQUFBUWFxgYGBgYGBcdGhgbGBgYGBgaGhwaHCYgGBojGhcXHy8gIycpLCwsGB4xNTAqNSYrLCkBCQoKDgwOGg8PGiokHyQsLCwqLiwpLCwsLCwsLCwsLCwsLCwsLCwsLCwsLCksLCwsKSwsLCwsLCwsLCwsKSksKf/AABEIALQBGQMBIgACEQEDEQH/xAAcAAABBAMBAAAAAAAAAAAAAAAGAgMEBQABBwj/xABCEAACAQIEAwUFBQcDAwQDAAABAhEAAwQSITEFQVEGEyJhcQcyQoGRI1KhscEUYnKC0eHwFTOSQ7LxJFPC0ggWNP/EABkBAAMBAQEAAAAAAAAAAAAAAAIDBAEABf/EACoRAAICAgIBBAIBBAMAAAAAAAABAhEDIRIxBBMiQVEyYXEUQoHBkaGx/9oADAMBAAIRAxEAPwDjeNQZ29aZSzJgAk9Kv8FwY3rzMRFsN/yI5Dy6mneKYxV+ztBVUHxFQNT09KrWL28mMvlKkUhwoVdd6YWxNTbktoOmvpTDXI0/w0FKhvFUM9xz5fnSUtidadvIwjNpOv15n1ppmrEkK0SVVeX507bROf51ADUqaYqB4plzh8Hbbr9afu8JSJE/WqjD4uKtbWP0g89/LpT48GuhUotMjnhyTzpg4EVY3xppuajJd5GhcEYiDewI5VDe3FELWdKh4nCA0Esf0GpfBUqaf/Zww8O9IvWSu9IS5BpaSWmbQl0itRUtbiv72h60xctQYrnFfBwvCWczQa3jcOFYAdKkcIHjjyqf2fUXcUM7KCJyjQAkaAfST8qCaSjZyVyoRgOylxxLeHy3P05VPbsRA95j9BXQeHcNEA6VYNw4dK8yXlUyyOGJxzG9m2TaY8/7VT3LJXcV2fH8NBG2vT/N6EO0HZ8ZCy7flTsWblpgTw10AlZSnSCRSaoJjdZFZW6OjjQWtU4opPOucTRNbUVqlptQpWzDQFJpVZlraNE1lbY1k0Jgd9oseLU2behAGYj4B0/iM/KfOh2yh6egqRjbJNxhMyZPmTrSlmQqDNcb3QOQ6npp+FUzyORRCCxxsi3QSe7QSx6devoKhFMrCTsdfkYPrtRbg8CLFk7F2Zczcz5Dynl5ULYm1meBuS3/AHN/SilDiv2JWTk2TuNJCr6kfSqQirTiGNmF+7OvWRNQLdudToo3P6etDN2zktbE5IGo329OvnSKXduZj+A8gNvwpINCcPJ4d4J5Dl8/6Uu1uWPz8z0pgQPOtvdJ3+Xl6USZxZ4bHydamPZDCRVCtWGFxpAFNUr7BnGtok275Gh2p82wRIpvuw2tbSV60QpiHsBhBiqrF4Ep6VeugbUcqQ6SIrpRUjYyoG4pfeTvU/E8Ln3Rr0FascDun4fqan/AZF2I4dbJJC+8RC+ZOgFZiOA4i2Ja04HWJH4bVb8AwLAl2KoignMeQ6jTUnlRJwvtRhS+UNdHLvGTwk+cEsB5n8Kny5Gul0MUAX4B24vYYw32qfdY6j0bcfjR5wn2gYe8Izd0/S5EH0aYP4UxxrsRYxEP/tO2oe3BVvMjY+oI+dB3EvZ9iLclct1RzU6/8W/vUrWLL3pjKnA6Pe4kpbK7KJEqQd45j+1DHG+LqoYSM4crH3/dM/MMPx6UAYnh923/ALlt06ZlIn0kVGNHHBGLtAvKya+GzO4HJiPxgUm9w9h60/wSw3eAwYgz0iPxq3xKaRFXRprZO5bBjLFamrLE4TWBE7+tV7oQdaxqgk76HMPqYpt/ePLWlWng0k7mue0aNmnEGlINScLalSaCCuRyGyunpWWgOe1SRammrTlSV60xrZroavoAdNqaqc2HiAdj+Fb/ANN/eX61ksezC6xzBGPNmOgG5PIaecVfYPhhwth7rwb7ZSx+6Mw8AP5+kcqEb/E2W81wRmHu6e76DrTF/jd5/ecmm43GO32bl5S18FlxbHzaAB1zTvVRZMmTsASfSZj5kx86Za4TvSlfwx5yfPpQuXJnJUqJ2Jwq5QxOp1JHOdYFQsRfzbAADYClG/O/kB5DypnLrHnWM7o1WhT16zlMU3FYzaEgUsCsitxWm0KSn7FutWLc+ddG9nXsvfH/AGlwm1hlMFh71wjdUkQI2La9BJmNckjJMFuCcLvX7gt2bT3XPwqJ06nko8yQK6bwb2IXnUHE3ks/u2xnb5sYUH0zV1bgvALGEti1h7S20HQaserE6s3masKU8r+BXFHOB7DMIB/v4qeua1+Xd0K8b9lL4Z5z97bnRsuUj+IDT5jQ9BXcajY2yGWDlg6Q2xnSPU0DyT+GEkk7o4hhuyqDcfhW8VwtH+xTX77dB09TRJ2q4ILDM7uwtE89ApPJiNx0P670+H4vh1GVLlvz8Q/rrUcua7KU4y6A7tngRZtXAIgFQPXSrv2bpawqWheRbd3EKblq4YIcTGTUeFhvHOZof7fcctMgtIwds2ZiCDt1j/NKJ+ztvDY3h1hLxcNatlAUYA6GCp0P3VbqNCK3I6xLkMwpuboe7VYe5h7hvYbwKQS9uJtMw1JK/CSJ1WPdNRsDxu3eOR5w92YysfAxge4/OQQYOsGrDieFxFvD2VsXO9dlkrdg6EkKM2msdaF8bhsbOS5hreb3cgtOQRyMghCOhDaeVJxpSVOv5H5Yq9WXPGGJsm1eQEcjyI6GNvI8qGuHcJtXbFyyyIrozZSQAzLurSNzrEjeK3iOKYvA5UxHdsrzFtmzZANMpbWPLU7a1Av8WwzMGKXrLgyMpldemsRVMINLXX6I5LeyVxUr3StaUKba5SvSPeU6+UiqRcbn5wYBrfFL1p8xttdZiNdgunXSqzA3yGnTQRJ2Hmaqg2lQmUU2WD3ADsJ/Kq/FEEaVZ8U4JcQK4OdWEzEGd9QapM1NUk1YPGhvatqa21JFL+TTTVN4a+6nY6/T/PwqEaXbuRHlQxdSswtWtgGoNzRwfOnhidRO0VHu6mqW7R0UTcckrI5VF71fuisw+Ky6HbrUnMPKiTUt2ZVDfER9o3rUQipfEf8Acb1qKaVIeJIrYrCawUBnyZShvWKKn8H4S+JvLbTnqSdlA3JrXKlbCUb0ifwHslexzHJlVVgM7TAJEwANSfy5kaUc4D2QYcD7XEXHYfCECD194kj0NF3ZrgtvD2UtoNPPdjzYxuSf0Aq14hw8NqkZhOnqCCNPI15WXy5Sl7dItj4yX5dnOeK+z+zhmAayGVpytmfWPVtDqNPzrXDuD4W2wYWUJ5MZb5ZWJAbz/Krrtn2hV1sWdSUtM11spCi4othVzHQsSG0HJhVP2YuLfxtq1IYG8isNCGXRj67RTEpyjti+UV2gw4Z7OrePC3Ly5bYIKsvhdxzXb3PPXyPOul4DAJYtratKERAFVRsAKfUVuqIR4qiGcuTsysrKyiBMJiuA+2X2htiLwwuFYi3YcO7qfeuLqoB6J/3elHHte7cHDWlwuHb/ANRf003RDoW9TsPQnlXG8Rw0W7YQSTzPMnny/rWqSjthxg5B52M9sFrE2xhOKBTmGTvSJRwdIuDl67elUPan2XWLOLNm3cKq6C7ZMyCjEiJ55SN+YIrnF20UfxAwDzB11rr3tLsfs2B4ddSfsLlyzJ3yMAyg+gStyJ1cTY1GWwWHsqcb3QBP3akcNw5wN5LZJOHZ4ZiJIZQrOQRsMrJyPPpRpwniHe21YHcA7+RmoHHOHZ8CpVSbguvd03ZSSunXwqPpXmRzylLjk6PSeOMEpQ7EcY7WYZb32T5vdjKcwVQQCWIkAAZtN5p297Q89si0xufwGfrMR8653+12UlgwHVSikkg9Sub5VTYvjVx3dgYzaGIEj5VQvFiA/KY72l4o168Sxk+R0HkOtQLWMIGU7flS+F8LuYi5ktiTz6AdSaIuEdk0a+6MSyW4DHbWAWj5mKp9SMFX0RqM8jv7BksW0knyq/7P8BXvA965aCqZy51JJ86NLPY3DIoXuVJ3YtJI8pmnR2Ywp/6FvTyqaXlwelZVHw59uip4/btXQAt1BHRhQTxThRTxAhl5kUeN2ew924US1bCqNSBHy0oS7T8G/Zm8BPdvIidiOVHhnG+IvNiklyBysFbitqBOu1U9kQilTpUhMKGmGAgTrpzA/WmHWDvNc1Rxu3ditk01W5rVL4NsWWrIpM1vNRWdZOx4+0b1NRal4/8A3G9aimmSHmjWhWzWlFAwWP4ayWZVGpYgAeZMAfWu5diOwSYcKGbM7hzcYfuMFCKfuzJnnpQ32H9mWW2mMxhyZmU4ewSFe4QQQ7A65QPFlGpAkwN+i4TFgC2eZtXG/wCTEj9a87zMv9iK/Gi3ckN4oC3hhcUZrjvlUc2Zmyoo6DVRUm1we9hXV7jq2aVIBY6lSQdQBHhPLpUbDXgXwPeOlu2rtczMwAJRCEUTzJYH+U0YY/BftCtbJgghkbeDyMcxyI5g0jHgU4X8hZM7xzUX18lT2GPe4a6tyHVcRcUBoIjwsBB03Jq8xmCtSjMiZkYFSVEry0MaaGhrsJbvW2xVu/bNt+8FwAaoQVCEo3xapr/EKKsZZFy2RVsVSSIMjuTaJNJdwKR34CgnpTFt87eQo7Fkm2dJPOqztP2it4LDPeufCPCvNmOiqPMmpmKxipqxAAE69N5rifFeKPx3iPdoxXC2Z8XlsXj7ze6vQa9ay0rbCjFydId7Mdjn4i9ziGKvFWuOcoA+EaeEnZRqo9CedFY4HYwqMbSBmHxNBak8fz4a2q4fOEQABEYKxAEQrEe967/Oh24mNaxdxFx7yWbak5Lvd945AmAqjTl4mPPbnUE5SydM9PHBQqwX41YXE4uxbfa5dVTEbZgP1o59tWDC8Iyj4MTbI/4lf1oN7PcKv4m4uKFv7Ozct6nSPGDA6mNTRr7cHjhcdb6fma9CCcYpM8/LJTm2gB9nvFT3TKTqoP0/8V2DhOBS5g7K3FMi2vkQSAdD01rzx2SxZS4/mhFekO9yAr0VI/4qp/FfxqTJBKbf2Uub4qvg5T297A2XxRTDuDfK5ysanXLqBznnz1oXw/sxxNwgIUI1DPPgBBghW+ODIJGkggTE11bsvwdL9hL103GN2c4GVRdkkzcZVzuP3S+UAARpRJftLZtkqiqqL4VAAAgeEAbAegrvVljjSYP5PaOY8E7LpgrV9s2ZgMpaIkjVo8hqPlUbsdh5sqzb3S11vNcxgfM/kat+110pw+71bwz/ABaf/KneAcKIsKPdBVd+SqIUfST6saieRvG5Sfb/APC5RSkor4RITxA6hQAWdvuj+vSq/i2JAtqtpYuXJyyZMffb5fmKlXwLoiIwtsyZ3vuNl87YOp67dahuWdywGp+L/NhSordsetkV1XDWso1bc+ZNV3aXhU4Fi3vKM3z/AMmryzw5ZzORp1/Whzttx4NbFi1qX0+X/mqcMm5rj/kDNSg7OcEVgoz7SdnkJZLSxcs20JH/ALixDH+IRPnQVNetDIpK0eLPG4OmORTZpWakUcmAzKysrKWYZW61WTWnFljx9o3qai1b3OC3rlxoTKN5bQf3qP8A6QwPiIj90ydwNvU1XJWOUl0QVtljABJPIb0Sezvg7X+J4e1lE5mLZlByhUY5iGBBK6MAQRIE1YcFsrbVhkysIDE6tDaAk8hO4FF3s/ZbF7F45hBt4dbajmbtxyoA8yUUT5k7Vk8dRsneW3RZ3eNXruJS7iys4UXrdsWwftHLZGuMNlnIAI0gk6TAnWeKhL+CDAQ1i6D/ACm3H/cfrQ7hkyqBuQAD8h+ZOtY19+9t3C0m2AtsRAUBlYzzJJUSdNBt1m8jw+TTQ7x/LUE4y/x/v/oXxzK2Cu2buWcNikUK0GQzeDTnNtx/xNGPsy7QLH7I7eJUz2ZOptaSgnfIdv3WH3TXKOM4s3cVdu3Amctb90aLmuW10nWctsa+ZqIb7m/4Wa3cw1qUdTqrC4IYfL8DFFjwcIcX2ZmzepO10eguM3DadbyalDqOoPvL8/ziri3iFKh11VgGB5Qda45wX2zWrii3xBTaurp3ttS1t/NlHiQ/wgj0or4T7QuGraynHWcgYke+CAdYgrI1n60pxaYIVsGutpsPoKe4hj7eDsNcuGFUfNidAB5k0F8S9uHDbKkWWuXyNhbQgfNrmUfMTXIu2ntGxHE3AeLVlT4bSkka6FnOhdokchroNTJRgzkmy17c+0O5iy1u20Ix8RGxH3R1Xqee3U0R9guHfs+FU/Fd8beQ+AfTX1Ncys27arL6iP8APM0a9h+OXbtu5ms3ns2AM11BOVeQcbmBr4ZgCSOdJ8iMnD2lmBxhL3Bzdvtdfu0KlxBIkHLO0gGflVT2j7R4c4PEYcXCLoEFW3JI3HUHfTkaou2Paa01pbeGu94ToBlQqoO593f586GOA8P77E2bRviblxVYg5iJ0nXc1Ph8a/fLQ7P5CS4rZ1T2WW54beG8X5/BKie3Uxw22OtxKNuB9l7eBwxtIzPnaSzRJOg5eQrn/t/uxhbCTu8/QVfZ5q7OP8B0uoObuqj/AJCfw/OvQt/EkWi53CsPwJFefOzCZ8Xa5QdPKK75dGfDg7TCsNB85Og0qTyfyRTDaHuyhy2bKE+6g365f71L7RXYstrMlR5asPrtTXB8JlCazBI36DprpznT9ai9q8dICDWGUny3H61DN6Y+H5oFu1lnvMMi8jdtA/O4s1cR3vgXS2NGI5x8I+VU3aBpwbsN0hx/IQ3/AMak4HjyNa+xK5liQ3nrJ9RrNTOMnBV9sv0pNfI7iGBlnhLVseHN4VAHM/0pjDYw3fEqHu9wWBBfoVXZF8zJ9KjnHG6yzluXGGYZhKWkmFbL8TsRoOnTU1YXXZVl2yjmTEn5bCs48VTWwkU+P4dcutle6UEbIJ+rHQVrh3A7Fk5kTOw0zmWb5E6D5RTx4irGLVt7x+8fd08zC05cvXEQlh4o8NtSJJ5SdgPOm8ppV0auLd0DSY7Nxfwg6WipHmNf6fWhPtvhLSYphZgAgMwGysZkD+lHi8IZFYB8r3Nb10e83ks7KNAB5Tzqh7L8Cs3L97w9+6OQM+qgfeI0ztM+8YHQzpdjnGPuT0lRBmxuS4/LdgGlljsCfQE0kqRXelwl1VAz5APhUwPkFyqPpUfF8GF0Rc7u7/EoJ+u4+tZ/XR+gP6F12cMrK6Fxr2dpqbRKHkp1X0ncfjQHi8K1tirCCKrx5I5FcSTJhnj/ACGaysFbmmoSH2LxwlhrodQBy01EVFe2Llu7GwQGTIGlxZ/DpU3i95i3hBUjcddtR1qNYeZkCXS4mZdjKkiRuDKircl8TMVchyywW4k+6ylDP+a1M4RiHtG5ZaSvhYH7wDSnzBn6nrVcL4u2ujoRIq0wD94y+Q+tHYloIcJaOXXnqfU0q8sa09b0FQ8bfhSaOfROtsC+I42Ll5t8ty3p1gM350vD4Yr+0MQfEltQSZJJgmZ5kiYqr1ukqN3xIExOiqeXPerPHcSCLlHjaemrudzA5DQDyApCp7ZV+kVfGxLJZQeIak1BxPDHQTIYTEjrVlw/DlWctq2WWPQk6CpDYgR3ar3lwkGBy15nlQBqTWkDIJpy1cI2+tEeG4K1+6LYXvbrGAlv3FJ2zEasfIdPnXW+y/sJw1tA2MJuudTbVittfIlTLH5geu9DJ8RvOzhXD8A966lpBmuXGCqOpYwPQSdelepOF9h7djh64JDCQO8YaG4SQbhP8UR6QKs+EdncNhRGHsWrQ/cQAn1O5+ZqyM0iUrBbsD29muCW8b5w9vKi+G0o8LESS7jZ25ARHWdInYThlhyO7sWUiIy20EecgaUQhT1qqu31sXW8SKjiSTplbmJ/eBmOoPWhswmuk29d+XqDXCf/AMgOJhsTYsgzkUsR66D8jXZMX2ntJbZg2YKCS0QoiSTryHlXmLtpjbuJxDYp1YJdYhCQYhdMoO0jmOU0cVsKPZvsXYzY22B5kV27BX4tL5MT9J2iK417OVH7XJ+FTHzrqYxoCAaSCd5/TaofLfvLcKtBNaxI7sHXmZPMx6zVJfwTXrhRdXYEnoI2n5x9afwN7RZA0DHbXprqf0qbwE6XHO7GPlUXboZ+OwRw7i4jo3PT6iD+tBHZ3D3nfu7akuqvZuagABD4GYnbp11NFfFeKIuOu5YCn89z+Jn51V4XFizi3ZYyXwGP8SaH6gz8jT8acE6X7GyqbTCLhvCrlpN7SuQAzeJicogAQNANawcGUtmu3DeMyJU5R6KTBPrNO5XUZl1U0pMb10qFyb2VqCMNvQAzA3Gw9AABFR7rgbfhU25ckVTcQxaopLMAKyKbYzUVZD4/xLu7Lt0Bj9KGPZtffvrsE6qJP81VPaftF35CJORevxH+lFHYfhxs25jxvqTyA5DzOtek4elhafyecp+rnVdIOECiC0sTpH9qk27HOAOgHL+tQsNpqZJ6mnmxteS7PS4kfHiRFcu7XWg10gbiY/pXSr1zN0rnHbFSmJVuuv0Nej4WpE3lJcAUik1b8Y4fkcEe6wn586h/sh8vx/pXqr9HiOFOgiv8SxAdvClwTygx+v4VHPEiDLWXQyDoDBg7EHfSfrW+I4VDcY6oZ3G3rS8Ot2PBiFPk1Xq2hPW0MBvEGtnVlBX94jwup89AfrRtwHCwJNCGFwxzZXyHXMCp2YfkCKL8Jicq8oG5O2nnRR7sVkLbEXgBQ72i4qEtkeVN47tGSSlhC7ROdtEUfe15dDz5UM3+G377eJszmJHwrOoBM7wZgAxOtZklegYQp2xPDruW2X5jPl/iaMx+Sj6t5VIwNyNFBa8RqwBbul+6omM3mSPXrNtdlbiqA8FQPdQ7+p3+VOLi8ngVMkcqTtdjXJN6IV7Bsq+Nu6SZIBz3XPmRpPptRD2O7E3sfItj9nwymHuESWP3cw1uP5KQBOpG1Va2Wc5soPmf6mppR1XVoCyYkwOZMbVj30ZZ2Lsj2XwWALd0bt26BDMUbwg7gZUASY6kmN6JrnF1XkAOpIH50Ldiuz9uxh0YKO8uKru0amRmUHyXMY9T1oha2OgPqBXk5c8m/aXQxKvcbu9pkWNiPJgSPOKm4LiS3VzIQwmNJ0560NXbl3Mctsb9UEesxp9aq8dbhicQVVSBGV9ZG5MKNI5hp0pMPJneyl+LBrWn/wAnQWvj59Nj+NNXLsf9Nj6BT+RoYu3bliHQZ13KliwYeRPPaD/h3heM3b2a+jmzaY5MOrqPHkk3LzqfFEgqqKQTE/EIsx5eabI8mJwr9k/jN/B3rZtYnMqNuLgu2wYM6nwgifOqftD2KwOPwiYdLy20tlTbNtkOXKCBE7ggmeu9SMVxO7cynNlglYEgMymGAWZjfflWsJw4MJOUkgajcjlSJeVT9qHx8XVyZz5vYVisO3eYPFWbxHJ1ZCR0kFh+VRsVi8bgv/7cC+Qf9RYdP+S6D5kUSdpLdy06vauPaZTIKmPLUbH0NEvYbtquLzWbpi+qyQYh12LD9R59KKE451bR08c8O09HN8P7Q8MRAPdyPinn05UrGe0+xbt5bZzHll1+cnQUb9ofY5gMU5uIhts0yLbZUJPxAQVB9BBoZwvszwuGcE2u8dRlIvMrKxJkNlMANGnSOVZPHiht2CskpHN8JisTi7jG0gAnxOx8Kk66sOf7okmifh3BirB7hUsuwGbLOusGDzO9W1/F2s5VAiKpICJAUGfEQo0BJ6dKR3x6gCk5czekqR6GDCkrbtk9eIuABA+hH6mo2I4mAJIJ6gfp19Kh4rFBBLE7H/IoX4nx+ZBOh5UnHgc30UymoIJ8bx5EtZxO0wd/mOVc24txa5iX5kcgJNOXccbvhkxrNEfBMLat2yQBm5k/5+FXQxxwKyLJKWX+Ck7J9mLuIxYti0z5Pe2CqeWdjoBPqfI11DE9n7ltltWXstcOrAo5RB1LBwTroBl1NVvYzjuXDZLIzXLt24QB5uYJPQA0bcNwwt85bdm6tGvyGwHrU+fJcqa6FY04rTK7/wDVr4UTew+bmBbugA9Ae8k/Sqm/bui41vu2uFROayc6j1BAYegn50WcRxxRYGrnYUxhEFpDJgkS7HkN/rSNX0NWSaXYD4nF5RmmR5Tp6g6g+RoQ7asHVXB2MfWiDtP2lR8VIAFtvAx69GPU/pQpx94DodYMg/OrMOLg0zMuXnBlpbwYv4VeuUEc4Iqi/wBLf93/AI0TdjYbDAeo/Grb/TRXSzcJNUbHCskVIjdoOxmLw3juWTctMAwuW/EBIEBgBKfMR50KYju11YxOypqx/wDrXqvh/wDtW+uRP+0VTca9neCxRLNZVLh/6lqEf5kCG/mBr1FldbPIo844PEZSWNsqAFVU+JmYmJ8zFWlglhnvxp7lvXKp/fHxN66USdqvZ4OHX7eW695bme4C6gMpUKoBK6GM0zA32oTx+FLhgHgGJ+XWnxlq0Ka2KsYkm5dBBVGfMzNpyHgH3pj5CetWXBlW4hJ5kmfMkmhZ+AsAS10ZV9TJMwACfI/IegNl2XxOW0VkaOfyB/rXKe6Z04atF/dwjoDkaRvB5n/xVdi8eNDcWD1A/wANTzxICo1zEo0yBpuT+A9fL+9DKegUmRxxu2NJzeSqx/Km7vFiysFsXBIImNBIInWnf2tBsPyra4rn0E8uWtZeqCqjtfCscRatAyD3aDX+EVO/awZ/tUD2b9mRawSXWuO9y+iOWztCqVGQKCSFYLoSAJokZbRYKSpyDckEztqdztrPlXiz8Z2/cekvIT/tBW88uZW6xO2VDH1KkU/hOxSYlQ+Ie7Hw21dQAAY8RUanTaYFEPGeKi1YuPbHeuFOVE1LE6AQOU0uw5NtMzLmCrmaRBaBmjrrNFjwRhK7szJ5EpKkqEHgSi33aEhYgAyYEQACdY9aGX7O31bD5tf2fEXGWPEGS7ZdR5rDmPnROvHLRYojC4yglghBIAMbTrrO0+6eYilX+OWlElwQZiNTpv4d9OfTnFO4wVtCVOekQbfCWZdVK9AdN96ewvCFs6lwBBH1M8z8qrMR2u7wTZMICQzRJzaQACN4mR5jeljFlhJ06lzr9OVRSnig6W2VqOWSt6RrHYLAu/2zEnozOo+giaRPD8KDcsWbGcKYKKpc6bTuZ9aq+NXC4BQK0HfQnz5+VUly6ND1MCP70EfK49RRQvE5rcmP8Y7cY248WAthB8ThSx9BrA9RUHhV8qbpxV+9fa9GfNHdrAiFUQQCIBg6xtWHEJOp+nP6flTF+6Avi0105V0/IyT0xkfExRDKzwnDPbDd1YdY0+zSI+lVeO7H4e4ZsM1g+XiSehRth/CRQrgu3lrD3AjOCjnUTopOzabDafKiZuJlWzfDGv8AboPM1jUo1oRxqTpgH2j4bfRQ1xDl1h11XeP5NtjQXfsEnQyNda7Bd7RAIUGoEiN/8FCN3srdxFxrtm0lpI2fMoczrlj3BEmdtqqw5eK92jJuT7A/C4WIOmu9S+JYpUtnWSRoPWnMfg2tkoylHG6n8x1HmCR51CwfDGxOJtWdYJ8XWJ1/pVPfuYtyaVIPvZnhLpRrgsZFaO7doAKxBy84n60ed2La6mTTWDQW7aooCgAACeQ/tWYhZEscq/n6V5eSXOXIKOtENWL3J6aydh60P9qe0Mg2rZkcz1PU09xnjZYd3aEKPxih5sJAZm3puOK7Zsv0CvG7ML+J/WovHL+e3afm9sT6r4T+VP8AH8R749B9df0quxlycNZ8i4n5zXpL4JeVWv0TuEcca1Zy2x4pOp8+lI/129/7jfU0xwu0Mk9T+VOd0vU/X+1c4q+hsW+K2epcHigyWyDplUfRQD+RqSmMXrQZ2exDDC5mkDO0dWJPhVBuzHXaqXifbZ1FxLdorcUlZdlBUgwfBE5vI+p0ptpEig2dWTiCSFmDyFVuM4ZhcUGN2zadADDlfEY1JVhBC+c68tIJ4tc487hYyqSCABoYPiYs5EkkbksTAaYBptO1d8E/aXioUyQWGbnlAOsGM2sCCJGuqZT+hno/Zf8AaT2c2LjC3hXNsuZCXTmXMqmEzKMygq5ILZtuVBN3sxewNx1vDJbJBFyVyNyIRgYYzp5bkAUR/wCvswU3pzGMqKCSinVWIic+YBo3MgtAMVs8Ydy6uwytq05coVfgURqSSMqqY1B01pMc043yGvx4tKmCD4B3uGHPdw2pWHT+JJOu8QSD5VKuYLMgFsKiKYUuU1IjNLMcrXDuQg2AEgACrfF4ezbQIAoZpPdqV8AJETMF2309NOtd3xa53lxsuVRkJBgADVUWJyySZiJ3MmaP1JS2d6KiN8N4MlzKGxDWPECo7jOXYjVmQsCQAYgKwAPmTVnb7F4ZLzB8bdgDMBbsAZokOMty54BmAjkQwiKrcTiWRCUIBiMzAhjA5ATAAI1DNMrroascfxBTdurPhBgjUjwoq5fSQOureZrnkmujPTiG3Zztuti2llSRbtgKrM+YNzgAiSR0XTQ8hNKPHQzG7bvd13hZmD28ykvqMoDA6zsCZjlrQK10hGnKtwgK25Fm3Hua/EVAkCIAAgSabtX/AAllBmGIGUGCwjO5jxNkzGOWcdFqaUXL5ZTFpO6Dodr4XJnzAzBgAwJbXXXbyGnyqqxfbRkZkWRMDyfNB06gqRryzSYFCL2MykgmYKsJMLmGQHfQEEjLuCI2YVpXHdatIRCRl5oPE6CdPATIIOxYbQDscEVtnPK2qpBhe7U5wZytmPhYqF0RT7nJU0MGJOYQdSKp24yxJCmFYrIIO+rKSDlG45EH12qut3HstIIJUEBoXwAbso1DOeTEQg1gHaNam8VNx3yzqfGxaZPx+8fDEayYFHw+weddIP8AhfaMWAclvvGAGpYnLm66GTvqJMA8hT9/j9lQMxN280kgAFUA3gLmgDXUzMbjagl8S6goZXIssigFlJgeM6gOdJB0H3YE1Ft4u9rMxoAiEqS2VSqlpGviALEaZTAERSP6e+xvrL4Ww1v9oWyzcUJpIAALgEHTRiFXnv8AlQzc7RHLoAIAzE6AbadBsSOZ6HlQ8S4vH2aP4QZuOszcI0OupFsHRRpoJOpNQMwZlSSwUFoAIVNAdjGvMsecaGBLoeNFbYEvJl/aEeF48P2gTJAVmZjIAVJLQP5SADuWFVPEsfef/dWXAEJnyomYTDaiT115RpBl5HAttlcKWyqoAJuOq+nuqGGk67iNBFVjSLb5UhipEkAsAw0YgjSZkTqNPlToQjekJnOVbZH4hwojM9y4uYiYVZkk7JEAqObDwjQCTRT2H4gzj/1bX+6UIts6rb5jKWOgPu6nkInaoVpFuFGVSxIVQxAdwdwZJVVgzMLpB150U8Fx1vE27mHfVoKsFhSwIjMoknKeRE6j0rMr9tAxjTuwuwfC7SDPlCqNAD1GhJJ5TVJ2n7XIiMF92QpOgB18UeQiJoa47x/FYW01i74kVYtXSdXGgCtG7gbny+dM9huz/wC2nv8AEAm0h8CHZiNSzdR5bb9KlWBR983oP1G3S7MtcEu8RLXrrNZtCTbIHiY/e12X86pOF8BxKY9FtMHYHNnkhcq6nNzjy5k11fiOMtEFEZZyxAI5emwoV7P3AuKxA0zRag/u6n/uooZm1L6NeLpsO7Ry6t4yI9BpyFV+NvNcOp05VPsAZBPSaiOZECoh0SqGCAExVJxzEZUYev5US41wojyrn/anGwja8o+ZqrCrkDkdIEOK4rOxpF29NhF6M34xpUN2pZu+AL5zXpUee522Lt4wqsCm/wBobqabrK4Dkz0N2s4q1g4funU5UtsAuU5CFkzJgHMF5bE9NQnGcSe6z3XCamXYhR7x0LMBClgJ30ABgyBSOLY8vcCrlBOhHxGdRm5gEczrGwimHjYkOVY7sApY+Z0kwNAdoEjakNbL4LSSFSIJ8A07tQBoJ1Mk7nKNTuc4GwrWJYW1hJKtADGRnZmJZgx94RbIk7zy0ideYs6qAZGVU2Cl2EtCxGVQpaTpuTJ1Fbi2zHMYYZi0vqXKALmaSZVZMDntEA0Edhs0M2i6zcjw6hnnUF9yqGdAfE06ATNSXtQYzKqofHcgasJgIoOuUQqgmJBMxqK/D3XKnJIcy0sdQgOVrh21LHfopJmZpVm22UIgjLGWfjzTJXSSx15baA9TaBVDty3kzABQzsQwJDlVVgSxgauTC6cgeRreEtl1IA7538KhvETDoSZGuwM6xE6ka0lgWaQ2Vi2djcYAAEllUzrHiJIAJMLoKbu31UHuy2RlZW5k6MwTMY+zJAO2sQ21bX0YKxl9IZVCu3us4MKMxICoEAAE/dgeZURWYXDDO7swMk3GETJSNB1l2tgTpK+sNWcNlUEwuQppuxgEalgAo84J8hvTy3YUg6kqBDfEpuKWbKsHLJIExua56WjEvlib99iuUkBJ5alpKlnY8yx16wi8hJd4TeD3bW4UmG6eORvzPiieiVX4o5lDyJ1IMGCswY9G2J3E9KyzFp0gktmkjXTLqRv0gmdBI6tGuKoy9ieF4zu0IAJXVbh66bevhkdCAeVLwWJzFhHhQQDsokFQPVlZgfXalPfUkW8oKA3G1JWcznUkDTYdNAOlMAgAIFAE/FqXJAAbX3V6ZtT84raMFW8brb1hrYKgjdoP2Y23ggHoJNS7ecG24CqXbMCsgyfANB7si2W02DE7xUFbtvMxylnEBmuIAqkTspMD+afStteBbMWDMFOytlAGkRAAGkbnXTetaMsdxTq8raVhbDT4gw7yPEzjzJ1AnQQBJknbXQgYhZnVnzwA0SVQLq5UNBYnrEQJjYA21lk1UmGzR4BMwSORYKM0xHQ7tFm8Q8M7nwoxA3ld4G2oYDYnlXUbZGzjZUXcwWDjLAkwCYJgbmeWlPWrQa44JfKGUGNyswBrC+9G+n0rWLukhgAA8AHecpidPdBMCddp61oBrdksZ1IkzoC3IfvR02zcpoxdb2WqEAEooyIoeczSoByKCYEuzFYnQZthrUPit5mcAIqoqiVMbmBp9yAAswAI6VAwuOOdrZAAdQsa6EMGWf5lA+Zrf7eJ8QLQDC7AltOWw1k9Y1oVGgm7RZZyiN9pBY5C2TVRpNtgG8BMQdDmAgaEylnXKFIXMBpcLXC4I2IIgKAFGgk6ak1CuDMEjwts2VlJZR7hYLJDDY8jAMTMs3rxSP8AaGmyRI9Zn8etbQF/ZNvK1wTfe5eeIVrjM2UbwgJAJ1GpP8u1FXAOLG1YFtVNyDCAkZEkzLAn7TyBPy50BNjSwyzG8anXoCTv5U8vEXySDzg+u4Mc9t/KKCePmqYcJKLtHTuGY1DmknOTqXC5mI3mGP0ECNqprWLC41I+NXB+RBH+edB3AeJlb2ZiSfXn/SrPhONL4wk/CsDykzSPR4t/wNeXkl/J1wXpUa0zccDoKg2ceAokiouJ4hmmPr/SoeLHpEfi3ENSK572qxR0X5mijGXgsseVc94lizccsetehgh8kuaWiKRWRSg9aLVVoiE1lKz1vvK7RgYXHKk5SQXL5jz0ZRAPIGZPWBy0pq7cgxAMW82uupIHOsrKCZeuhWXur5ylvfCnxHxZtyYO9TO+JzTsoYD0WANd+u3XpAGVlDI2D0NXLptl7inxLcVBO2UBgRG0ECD5T1NL4jYHeMnJWMRoZmASRuRpryisrK2H5HD7YFSLsyTbykN8RJRpLH4th9KqnOVbkaSJ5aFfED67j0NbrK6PbMkuiTgl7x1VvdHIQJy27j69ZZQT1+kMhy9xcxJzyTPlrHoYiOhrKyuYv4Hb65spM+HMAOW4Xb0pm1iDkusND3q2vRWJZjruSVEkzzrVZWv8UcPYdRkfQeHKfUsQJI2O58qhJeLDXcsFnnBGYmepO5rVZXLtm30OhA3do2oIaDrK5VBEHeNYgyKjcQvd2xRQPdmTqduh8I+QrKytBkR8dfZWaCRlygH+JSWnkZO/0py7jCtpHESx1BmBlgiBPUn05RWVlbLoXFiluiQMi+I67nWYnU760m3iS5vKYyqhgDyuprrzJMmsrKGI19IZ/ZguY75ZOvOADrG+pqIcQzsCxmSJ0HpWVlGL+SxOFBGSSq5thsT1PU1FbDBXAH3o/wA5VlZWLo2RAZzM86XYuEEgHcGflqPxFZWUaErsVmytpyq07NXD3p84/OtVlZk6Gx7Qd2Gkx6VKxBgadK3WV5XyehHoE+0F4hT6UFtWVlX4vxIcoqysmk31hiPOt1lN+BL6G6ysrKw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123417"/>
            <a:ext cx="2698962" cy="303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6" y="160338"/>
            <a:ext cx="267652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642345" cy="319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504" y="160338"/>
            <a:ext cx="2929239" cy="247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938" y="2035887"/>
            <a:ext cx="2778032" cy="213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2144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VESKWW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     Hurray! Alla jħobbni permezz  ta’ Ġesu’</vt:lpstr>
      <vt:lpstr>PowerPoint Presentation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2013-08-24T15:23:15Z</dcterms:created>
  <dcterms:modified xsi:type="dcterms:W3CDTF">2013-09-08T08:47:11Z</dcterms:modified>
</cp:coreProperties>
</file>