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  <p:sldId id="260" r:id="rId4"/>
    <p:sldId id="258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06/09/2013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06/09/2013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06/09/2013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06/09/2013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06/09/2013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06/09/2013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06/09/2013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06/09/2013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06/09/2013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06/09/2013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06/09/2013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5A2E983-D76E-402A-B17F-1A9AC4B5152E}" type="datetimeFigureOut">
              <a:rPr lang="en-GB" smtClean="0"/>
              <a:t>06/09/2013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60647"/>
            <a:ext cx="7524328" cy="3888433"/>
          </a:xfrm>
        </p:spPr>
        <p:txBody>
          <a:bodyPr>
            <a:normAutofit fontScale="90000"/>
          </a:bodyPr>
          <a:lstStyle/>
          <a:p>
            <a:r>
              <a:rPr lang="en-GB" sz="9600" b="1" dirty="0"/>
              <a:t>Hurray...xi </a:t>
            </a:r>
            <a:r>
              <a:rPr lang="en-GB" sz="9600" b="1" dirty="0" err="1"/>
              <a:t>mħabba</a:t>
            </a:r>
            <a:r>
              <a:rPr lang="en-GB" sz="9600" b="1" dirty="0"/>
              <a:t> </a:t>
            </a:r>
            <a:r>
              <a:rPr lang="en-GB" sz="9600" b="1" dirty="0" err="1"/>
              <a:t>speċjali</a:t>
            </a:r>
            <a:r>
              <a:rPr lang="en-GB" sz="9600" b="1" dirty="0"/>
              <a:t>!</a:t>
            </a:r>
            <a:endParaRPr lang="en-GB" sz="9600" dirty="0"/>
          </a:p>
        </p:txBody>
      </p:sp>
      <p:pic>
        <p:nvPicPr>
          <p:cNvPr id="5122" name="Picture 2" descr="http://us.123rf.com/400wm/400/400/tanik/tanik0912/tanik091200409/6117759-los-ninos-felices-de-distintas-nacionalidades-jugar-juntos-en-navidad-vector-de-arte-ilustra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335" y="306985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3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7560840" cy="492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44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25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telegraph.co.uk/multimedia/archive/01381/homework_138111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27"/>
            <a:ext cx="4381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wisegeek.com/children-playing-with-bloc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82" y="3895003"/>
            <a:ext cx="4448944" cy="296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ampshane.com/blog/wp-content/uploads/2013/07/veggies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1" r="13826"/>
          <a:stretch/>
        </p:blipFill>
        <p:spPr bwMode="auto">
          <a:xfrm>
            <a:off x="4723152" y="0"/>
            <a:ext cx="4184073" cy="379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etrowestymca.org/uploads/sites/main/Images/soccerboy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3" t="3284" r="22160" b="3554"/>
          <a:stretch/>
        </p:blipFill>
        <p:spPr bwMode="auto">
          <a:xfrm>
            <a:off x="899592" y="2780928"/>
            <a:ext cx="2088232" cy="409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5355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VESKW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77</TotalTime>
  <Words>6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Angles</vt:lpstr>
      <vt:lpstr>Hurray...xi mħabba speċjali!</vt:lpstr>
      <vt:lpstr>PowerPoint Presentation</vt:lpstr>
      <vt:lpstr>PowerPoint Presentation</vt:lpstr>
      <vt:lpstr>PowerPoint Presentation</vt:lpstr>
    </vt:vector>
  </TitlesOfParts>
  <Company>Government of Malta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</cp:revision>
  <dcterms:created xsi:type="dcterms:W3CDTF">2013-08-24T15:23:15Z</dcterms:created>
  <dcterms:modified xsi:type="dcterms:W3CDTF">2013-09-06T18:38:07Z</dcterms:modified>
</cp:coreProperties>
</file>