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7"/>
            <a:ext cx="7524328" cy="3888433"/>
          </a:xfrm>
        </p:spPr>
        <p:txBody>
          <a:bodyPr>
            <a:normAutofit fontScale="90000"/>
          </a:bodyPr>
          <a:lstStyle/>
          <a:p>
            <a:r>
              <a:rPr lang="en-GB" sz="9600" b="1" dirty="0" err="1" smtClean="0"/>
              <a:t>ĠesÙ</a:t>
            </a:r>
            <a:r>
              <a:rPr lang="en-GB" sz="9600" b="1" dirty="0" smtClean="0"/>
              <a:t> </a:t>
            </a:r>
            <a:r>
              <a:rPr lang="en-GB" sz="9600" b="1" dirty="0" err="1"/>
              <a:t>jħobb</a:t>
            </a:r>
            <a:r>
              <a:rPr lang="en-GB" sz="9600" b="1" dirty="0"/>
              <a:t> lit-</a:t>
            </a:r>
            <a:r>
              <a:rPr lang="en-GB" sz="9600" b="1" dirty="0" err="1"/>
              <a:t>tfal</a:t>
            </a:r>
            <a:r>
              <a:rPr lang="en-GB" sz="9600" b="1" dirty="0"/>
              <a:t> </a:t>
            </a:r>
            <a:r>
              <a:rPr lang="en-GB" sz="9600" b="1" dirty="0" err="1"/>
              <a:t>tassew</a:t>
            </a:r>
            <a:endParaRPr lang="en-GB" sz="9600" dirty="0"/>
          </a:p>
        </p:txBody>
      </p:sp>
      <p:pic>
        <p:nvPicPr>
          <p:cNvPr id="5122" name="Picture 2" descr="http://us.123rf.com/400wm/400/400/tanik/tanik0912/tanik091200409/6117759-los-ninos-felices-de-distintas-nacionalidades-jugar-juntos-en-navidad-vector-de-arte-ilustrac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5335" y="3069851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6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isualphotos.com/photo/2x4583504/portrait_of_multi-ethnic_children_hugging_BLD03213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66" t="8221" r="4719" b="5726"/>
          <a:stretch/>
        </p:blipFill>
        <p:spPr bwMode="auto">
          <a:xfrm>
            <a:off x="-31692" y="330918"/>
            <a:ext cx="9175692" cy="626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6535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QQSXK[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ĠesÙ jħobb lit-tfal tassew</vt:lpstr>
      <vt:lpstr>Slide 2</vt:lpstr>
    </vt:vector>
  </TitlesOfParts>
  <Company>Government of Malta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Gov_User</cp:lastModifiedBy>
  <cp:revision>11</cp:revision>
  <dcterms:created xsi:type="dcterms:W3CDTF">2013-08-24T15:23:15Z</dcterms:created>
  <dcterms:modified xsi:type="dcterms:W3CDTF">2013-09-12T07:22:38Z</dcterms:modified>
</cp:coreProperties>
</file>