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58" r:id="rId4"/>
    <p:sldId id="262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A2E983-D76E-402A-B17F-1A9AC4B515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C2B5D7-3302-47D1-8A57-CCE87D76E5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524328" cy="39604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9600" b="1" dirty="0" err="1"/>
              <a:t>Aħna</a:t>
            </a:r>
            <a:r>
              <a:rPr lang="en-GB" sz="9600" b="1" dirty="0"/>
              <a:t> </a:t>
            </a:r>
            <a:r>
              <a:rPr lang="en-GB" sz="9600" b="1" dirty="0" err="1"/>
              <a:t>aħwa</a:t>
            </a:r>
            <a:r>
              <a:rPr lang="en-GB" sz="9600" b="1" dirty="0"/>
              <a:t> </a:t>
            </a:r>
            <a:r>
              <a:rPr lang="en-GB" sz="9600" b="1" dirty="0" err="1"/>
              <a:t>tal-istess</a:t>
            </a:r>
            <a:r>
              <a:rPr lang="en-GB" sz="9600" b="1" dirty="0"/>
              <a:t> </a:t>
            </a:r>
            <a:r>
              <a:rPr lang="en-GB" sz="9600" b="1" dirty="0" err="1"/>
              <a:t>missier</a:t>
            </a:r>
            <a:endParaRPr lang="en-GB" sz="9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http://us.123rf.com/400wm/400/400/tanik/tanik0912/tanik091200409/6117759-los-ninos-felices-de-distintas-nacionalidades-jugar-juntos-en-navidad-vector-de-arte-ilust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335" y="3069851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.guim.co.uk/sys-images/Education/Clearing_Pix/furniture/2010/11/22/1290443739234/children-in-class-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21" y="0"/>
            <a:ext cx="5933736" cy="356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age.intel.com/servlet/JiveServlet/showImage/2-69942-98317/Nancy+Hutchinson_awar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27" y="3560241"/>
            <a:ext cx="5163592" cy="34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0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http://www.indianatalks.com/wp-content/uploads/2013/01/nursery-rhy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9112250" cy="60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4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3" t="4656" r="7397" b="6626"/>
          <a:stretch/>
        </p:blipFill>
        <p:spPr bwMode="auto">
          <a:xfrm>
            <a:off x="2336203" y="116632"/>
            <a:ext cx="3820439" cy="489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948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DYKDWW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</TotalTime>
  <Words>4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Aħna aħwa tal-istess missier</vt:lpstr>
      <vt:lpstr>PowerPoint Presentation</vt:lpstr>
      <vt:lpstr>PowerPoint Presentation</vt:lpstr>
      <vt:lpstr>PowerPoint Presentation</vt:lpstr>
    </vt:vector>
  </TitlesOfParts>
  <Company>Government of Malta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2013-08-24T15:23:15Z</dcterms:created>
  <dcterms:modified xsi:type="dcterms:W3CDTF">2013-09-04T09:32:00Z</dcterms:modified>
</cp:coreProperties>
</file>