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2E983-D76E-402A-B17F-1A9AC4B5152E}" type="datetimeFigureOut">
              <a:rPr lang="en-GB" smtClean="0"/>
              <a:t>04/09/2013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B5D7-3302-47D1-8A57-CCE87D76E57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2E983-D76E-402A-B17F-1A9AC4B5152E}" type="datetimeFigureOut">
              <a:rPr lang="en-GB" smtClean="0"/>
              <a:t>04/09/2013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B5D7-3302-47D1-8A57-CCE87D76E57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2E983-D76E-402A-B17F-1A9AC4B5152E}" type="datetimeFigureOut">
              <a:rPr lang="en-GB" smtClean="0"/>
              <a:t>04/09/2013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B5D7-3302-47D1-8A57-CCE87D76E57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2E983-D76E-402A-B17F-1A9AC4B5152E}" type="datetimeFigureOut">
              <a:rPr lang="en-GB" smtClean="0"/>
              <a:t>04/09/2013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B5D7-3302-47D1-8A57-CCE87D76E57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2E983-D76E-402A-B17F-1A9AC4B5152E}" type="datetimeFigureOut">
              <a:rPr lang="en-GB" smtClean="0"/>
              <a:t>04/09/2013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B5D7-3302-47D1-8A57-CCE87D76E57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2E983-D76E-402A-B17F-1A9AC4B5152E}" type="datetimeFigureOut">
              <a:rPr lang="en-GB" smtClean="0"/>
              <a:t>04/09/2013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B5D7-3302-47D1-8A57-CCE87D76E57B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2E983-D76E-402A-B17F-1A9AC4B5152E}" type="datetimeFigureOut">
              <a:rPr lang="en-GB" smtClean="0"/>
              <a:t>04/09/2013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B5D7-3302-47D1-8A57-CCE87D76E57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2E983-D76E-402A-B17F-1A9AC4B5152E}" type="datetimeFigureOut">
              <a:rPr lang="en-GB" smtClean="0"/>
              <a:t>04/09/2013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B5D7-3302-47D1-8A57-CCE87D76E57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2E983-D76E-402A-B17F-1A9AC4B5152E}" type="datetimeFigureOut">
              <a:rPr lang="en-GB" smtClean="0"/>
              <a:t>04/09/2013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B5D7-3302-47D1-8A57-CCE87D76E57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2E983-D76E-402A-B17F-1A9AC4B5152E}" type="datetimeFigureOut">
              <a:rPr lang="en-GB" smtClean="0"/>
              <a:t>04/09/2013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2C2B5D7-3302-47D1-8A57-CCE87D76E57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2E983-D76E-402A-B17F-1A9AC4B5152E}" type="datetimeFigureOut">
              <a:rPr lang="en-GB" smtClean="0"/>
              <a:t>04/09/2013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B5D7-3302-47D1-8A57-CCE87D76E57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5A2E983-D76E-402A-B17F-1A9AC4B5152E}" type="datetimeFigureOut">
              <a:rPr lang="en-GB" smtClean="0"/>
              <a:t>04/09/2013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2C2B5D7-3302-47D1-8A57-CCE87D76E57B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568952" cy="273630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8800" b="1" dirty="0" err="1"/>
              <a:t>Niċċelebraw</a:t>
            </a:r>
            <a:r>
              <a:rPr lang="en-GB" sz="8800" b="1" dirty="0"/>
              <a:t> </a:t>
            </a:r>
            <a:r>
              <a:rPr lang="en-GB" sz="8800" b="1" dirty="0" err="1"/>
              <a:t>ilkoll</a:t>
            </a:r>
            <a:r>
              <a:rPr lang="en-GB" sz="8800" b="1" dirty="0"/>
              <a:t> </a:t>
            </a:r>
            <a:r>
              <a:rPr lang="en-GB" sz="8800" b="1" dirty="0" err="1"/>
              <a:t>flimkien</a:t>
            </a:r>
            <a:endParaRPr lang="en-GB" sz="8800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5122" name="Picture 2" descr="http://us.123rf.com/400wm/400/400/tanik/tanik0912/tanik091200409/6117759-los-ninos-felices-de-distintas-nacionalidades-jugar-juntos-en-navidad-vector-de-arte-ilustrac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5335" y="3069851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055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schools_home\Desktop\jesus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1"/>
          <a:stretch/>
        </p:blipFill>
        <p:spPr bwMode="auto">
          <a:xfrm>
            <a:off x="1331640" y="404664"/>
            <a:ext cx="5472608" cy="6048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613095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KEY" val="DYKDWW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17</TotalTime>
  <Words>3</Words>
  <Application>Microsoft Office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Angles</vt:lpstr>
      <vt:lpstr>Niċċelebraw ilkoll flimkien</vt:lpstr>
      <vt:lpstr>PowerPoint Presentation</vt:lpstr>
    </vt:vector>
  </TitlesOfParts>
  <Company>Government of Malta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4</cp:revision>
  <dcterms:created xsi:type="dcterms:W3CDTF">2013-08-24T15:23:15Z</dcterms:created>
  <dcterms:modified xsi:type="dcterms:W3CDTF">2013-09-04T09:07:43Z</dcterms:modified>
</cp:coreProperties>
</file>