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E983-D76E-402A-B17F-1A9AC4B5152E}" type="datetimeFigureOut">
              <a:rPr lang="en-GB" smtClean="0"/>
              <a:t>25/08/2013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B5D7-3302-47D1-8A57-CCE87D76E5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E983-D76E-402A-B17F-1A9AC4B5152E}" type="datetimeFigureOut">
              <a:rPr lang="en-GB" smtClean="0"/>
              <a:t>25/08/2013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B5D7-3302-47D1-8A57-CCE87D76E5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E983-D76E-402A-B17F-1A9AC4B5152E}" type="datetimeFigureOut">
              <a:rPr lang="en-GB" smtClean="0"/>
              <a:t>25/08/2013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B5D7-3302-47D1-8A57-CCE87D76E5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E983-D76E-402A-B17F-1A9AC4B5152E}" type="datetimeFigureOut">
              <a:rPr lang="en-GB" smtClean="0"/>
              <a:t>25/08/2013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B5D7-3302-47D1-8A57-CCE87D76E5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E983-D76E-402A-B17F-1A9AC4B5152E}" type="datetimeFigureOut">
              <a:rPr lang="en-GB" smtClean="0"/>
              <a:t>25/08/2013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B5D7-3302-47D1-8A57-CCE87D76E5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E983-D76E-402A-B17F-1A9AC4B5152E}" type="datetimeFigureOut">
              <a:rPr lang="en-GB" smtClean="0"/>
              <a:t>25/08/2013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B5D7-3302-47D1-8A57-CCE87D76E57B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E983-D76E-402A-B17F-1A9AC4B5152E}" type="datetimeFigureOut">
              <a:rPr lang="en-GB" smtClean="0"/>
              <a:t>25/08/2013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B5D7-3302-47D1-8A57-CCE87D76E5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E983-D76E-402A-B17F-1A9AC4B5152E}" type="datetimeFigureOut">
              <a:rPr lang="en-GB" smtClean="0"/>
              <a:t>25/08/2013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B5D7-3302-47D1-8A57-CCE87D76E5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E983-D76E-402A-B17F-1A9AC4B5152E}" type="datetimeFigureOut">
              <a:rPr lang="en-GB" smtClean="0"/>
              <a:t>25/08/2013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B5D7-3302-47D1-8A57-CCE87D76E5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E983-D76E-402A-B17F-1A9AC4B5152E}" type="datetimeFigureOut">
              <a:rPr lang="en-GB" smtClean="0"/>
              <a:t>25/08/2013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2C2B5D7-3302-47D1-8A57-CCE87D76E5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E983-D76E-402A-B17F-1A9AC4B5152E}" type="datetimeFigureOut">
              <a:rPr lang="en-GB" smtClean="0"/>
              <a:t>25/08/2013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B5D7-3302-47D1-8A57-CCE87D76E5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5A2E983-D76E-402A-B17F-1A9AC4B5152E}" type="datetimeFigureOut">
              <a:rPr lang="en-GB" smtClean="0"/>
              <a:t>25/08/2013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2C2B5D7-3302-47D1-8A57-CCE87D76E57B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gif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19" y="0"/>
            <a:ext cx="8707791" cy="378904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mt-MT" sz="8000" b="1" dirty="0" smtClean="0"/>
              <a:t/>
            </a:r>
            <a:br>
              <a:rPr lang="mt-MT" sz="8000" b="1" dirty="0" smtClean="0"/>
            </a:br>
            <a:r>
              <a:rPr lang="mt-MT" sz="8000" b="1" dirty="0"/>
              <a:t/>
            </a:r>
            <a:br>
              <a:rPr lang="mt-MT" sz="8000" b="1" dirty="0"/>
            </a:br>
            <a:r>
              <a:rPr lang="mt-MT" sz="8000" b="1" dirty="0" smtClean="0"/>
              <a:t/>
            </a:r>
            <a:br>
              <a:rPr lang="mt-MT" sz="8000" b="1" dirty="0" smtClean="0"/>
            </a:br>
            <a:r>
              <a:rPr lang="mt-MT" sz="8000" b="1" dirty="0"/>
              <a:t/>
            </a:r>
            <a:br>
              <a:rPr lang="mt-MT" sz="8000" b="1" dirty="0"/>
            </a:br>
            <a:r>
              <a:rPr lang="mt-MT" sz="8000" b="1" dirty="0" smtClean="0"/>
              <a:t/>
            </a:r>
            <a:br>
              <a:rPr lang="mt-MT" sz="8000" b="1" dirty="0" smtClean="0"/>
            </a:br>
            <a:r>
              <a:rPr lang="en-GB" sz="8000" b="1" dirty="0" err="1" smtClean="0"/>
              <a:t>Aħna</a:t>
            </a:r>
            <a:r>
              <a:rPr lang="en-GB" sz="8000" b="1" dirty="0" smtClean="0"/>
              <a:t> </a:t>
            </a:r>
            <a:r>
              <a:rPr lang="en-GB" sz="8000" b="1" dirty="0" err="1"/>
              <a:t>kuluri</a:t>
            </a:r>
            <a:r>
              <a:rPr lang="en-GB" sz="8000" b="1" dirty="0"/>
              <a:t> </a:t>
            </a:r>
            <a:r>
              <a:rPr lang="en-GB" sz="8000" b="1" dirty="0" err="1" smtClean="0"/>
              <a:t>sbie</a:t>
            </a:r>
            <a:r>
              <a:rPr lang="mt-MT" sz="8000" b="1" dirty="0" smtClean="0"/>
              <a:t>ħ u differenti</a:t>
            </a:r>
            <a:endParaRPr lang="en-GB" sz="8000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5122" name="Picture 2" descr="http://us.123rf.com/400wm/400/400/tanik/tanik0912/tanik091200409/6117759-los-ninos-felices-de-distintas-nacionalidades-jugar-juntos-en-navidad-vector-de-arte-ilustrac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212976"/>
            <a:ext cx="3163175" cy="316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095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4763" y="0"/>
            <a:ext cx="5513388" cy="11525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7200" dirty="0" smtClean="0">
                <a:latin typeface="Aharoni" pitchFamily="2" charset="-79"/>
                <a:cs typeface="Aharoni" pitchFamily="2" charset="-79"/>
              </a:rPr>
              <a:t>QAWSALLA</a:t>
            </a:r>
            <a:endParaRPr lang="en-GB" sz="7200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11267" name="Picture 6" descr="http://free-screensavers-backgrounds.com/wp-content/uploads/2010/12/rainbow-fiel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429" b="8820"/>
          <a:stretch>
            <a:fillRect/>
          </a:stretch>
        </p:blipFill>
        <p:spPr bwMode="auto">
          <a:xfrm>
            <a:off x="-65088" y="928688"/>
            <a:ext cx="9318626" cy="592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643438" y="5902325"/>
            <a:ext cx="3095625" cy="955675"/>
          </a:xfrm>
          <a:prstGeom prst="rect">
            <a:avLst/>
          </a:prstGeom>
        </p:spPr>
        <p:txBody>
          <a:bodyPr bIns="9144" anchor="b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 sz="5400" dirty="0" err="1" smtClean="0">
                <a:latin typeface="Andy" pitchFamily="66" charset="0"/>
                <a:cs typeface="Aharoni" pitchFamily="2" charset="-79"/>
              </a:rPr>
              <a:t>iddiskuti</a:t>
            </a:r>
            <a:endParaRPr lang="en-GB" sz="5400" dirty="0">
              <a:latin typeface="Andy" pitchFamily="66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7218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4763" y="0"/>
            <a:ext cx="4572001" cy="11525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7200" dirty="0" smtClean="0">
                <a:latin typeface="Aharoni" pitchFamily="2" charset="-79"/>
                <a:cs typeface="Aharoni" pitchFamily="2" charset="-79"/>
              </a:rPr>
              <a:t>It-</a:t>
            </a:r>
            <a:r>
              <a:rPr lang="en-GB" sz="7200" dirty="0" err="1" smtClean="0">
                <a:latin typeface="Aharoni" pitchFamily="2" charset="-79"/>
                <a:cs typeface="Aharoni" pitchFamily="2" charset="-79"/>
              </a:rPr>
              <a:t>talenti</a:t>
            </a:r>
            <a:endParaRPr lang="en-GB" sz="72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48375" y="5902325"/>
            <a:ext cx="3095625" cy="955675"/>
          </a:xfrm>
          <a:prstGeom prst="rect">
            <a:avLst/>
          </a:prstGeom>
        </p:spPr>
        <p:txBody>
          <a:bodyPr bIns="9144" anchor="b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 sz="5400" dirty="0" err="1" smtClean="0">
                <a:latin typeface="Andy" pitchFamily="66" charset="0"/>
                <a:cs typeface="Aharoni" pitchFamily="2" charset="-79"/>
              </a:rPr>
              <a:t>iddiskuti</a:t>
            </a:r>
            <a:endParaRPr lang="en-GB" sz="5400" dirty="0">
              <a:latin typeface="Andy" pitchFamily="66" charset="0"/>
              <a:cs typeface="Aharoni" pitchFamily="2" charset="-79"/>
            </a:endParaRPr>
          </a:p>
        </p:txBody>
      </p:sp>
      <p:pic>
        <p:nvPicPr>
          <p:cNvPr id="12294" name="Picture 7" descr="http://us.cdn4.123rf.com/168nwm/lenm/lenm1002/lenm100200008/6437486-children-running-in-a-ra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7688" y="143669"/>
            <a:ext cx="2181225" cy="239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11" descr="http://www.arthursclipart.org/dance/dancing/dance%207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-7640"/>
            <a:ext cx="2333625" cy="306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://www.jonco48.com/blog/drawing_small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56" r="3879"/>
          <a:stretch/>
        </p:blipFill>
        <p:spPr bwMode="auto">
          <a:xfrm>
            <a:off x="900544" y="1124744"/>
            <a:ext cx="2784765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blogs.sd41.bc.ca/fletcherp/files/2013/02/Singing-Kids1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0930" y="3157805"/>
            <a:ext cx="2759812" cy="2538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clker.com/cliparts/5/7/d/c/11954223871731788173johnny_automatic_girl_playing_soccer.svg.med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118321"/>
            <a:ext cx="2714625" cy="282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t3.gstatic.com/images?q=tbn:ANd9GcSkdULemuckwuebdODzIKHnoal3T-6AIf3zOYG-exhEROJPosEI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41043"/>
            <a:ext cx="4120666" cy="1839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407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KEY" val="LSLCGU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12</TotalTime>
  <Words>4</Words>
  <Application>Microsoft Office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Angles</vt:lpstr>
      <vt:lpstr>     Aħna kuluri sbieħ u differenti</vt:lpstr>
      <vt:lpstr>QAWSALLA</vt:lpstr>
      <vt:lpstr>It-talenti</vt:lpstr>
    </vt:vector>
  </TitlesOfParts>
  <Company>Government of Malta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</cp:revision>
  <dcterms:created xsi:type="dcterms:W3CDTF">2013-08-24T15:23:15Z</dcterms:created>
  <dcterms:modified xsi:type="dcterms:W3CDTF">2013-08-25T14:10:02Z</dcterms:modified>
</cp:coreProperties>
</file>