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5"/>
  </p:notesMasterIdLst>
  <p:sldIdLst>
    <p:sldId id="257" r:id="rId2"/>
    <p:sldId id="258" r:id="rId3"/>
    <p:sldId id="259" r:id="rId4"/>
  </p:sldIdLst>
  <p:sldSz cx="9144000" cy="6858000" type="screen4x3"/>
  <p:notesSz cx="6858000" cy="9144000"/>
  <p:custDataLst>
    <p:tags r:id="rId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33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gs" Target="tags/tag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326551-E87C-47D0-A2D3-C03D66FA8276}" type="datetimeFigureOut">
              <a:rPr lang="en-GB" smtClean="0"/>
              <a:t>09/09/2013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548CE7-C536-4FCD-8E2F-E94ADE58F0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58407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548CE7-C536-4FCD-8E2F-E94ADE58F04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20992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2E983-D76E-402A-B17F-1A9AC4B5152E}" type="datetimeFigureOut">
              <a:rPr lang="en-GB" smtClean="0"/>
              <a:t>09/09/2013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2B5D7-3302-47D1-8A57-CCE87D76E57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2E983-D76E-402A-B17F-1A9AC4B5152E}" type="datetimeFigureOut">
              <a:rPr lang="en-GB" smtClean="0"/>
              <a:t>09/09/2013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2B5D7-3302-47D1-8A57-CCE87D76E57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2E983-D76E-402A-B17F-1A9AC4B5152E}" type="datetimeFigureOut">
              <a:rPr lang="en-GB" smtClean="0"/>
              <a:t>09/09/2013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2B5D7-3302-47D1-8A57-CCE87D76E57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2E983-D76E-402A-B17F-1A9AC4B5152E}" type="datetimeFigureOut">
              <a:rPr lang="en-GB" smtClean="0"/>
              <a:t>09/09/2013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2B5D7-3302-47D1-8A57-CCE87D76E57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2E983-D76E-402A-B17F-1A9AC4B5152E}" type="datetimeFigureOut">
              <a:rPr lang="en-GB" smtClean="0"/>
              <a:t>09/09/2013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2B5D7-3302-47D1-8A57-CCE87D76E57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2E983-D76E-402A-B17F-1A9AC4B5152E}" type="datetimeFigureOut">
              <a:rPr lang="en-GB" smtClean="0"/>
              <a:t>09/09/2013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2B5D7-3302-47D1-8A57-CCE87D76E57B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2E983-D76E-402A-B17F-1A9AC4B5152E}" type="datetimeFigureOut">
              <a:rPr lang="en-GB" smtClean="0"/>
              <a:t>09/09/2013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2B5D7-3302-47D1-8A57-CCE87D76E57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2E983-D76E-402A-B17F-1A9AC4B5152E}" type="datetimeFigureOut">
              <a:rPr lang="en-GB" smtClean="0"/>
              <a:t>09/09/2013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2B5D7-3302-47D1-8A57-CCE87D76E57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2E983-D76E-402A-B17F-1A9AC4B5152E}" type="datetimeFigureOut">
              <a:rPr lang="en-GB" smtClean="0"/>
              <a:t>09/09/2013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2B5D7-3302-47D1-8A57-CCE87D76E57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2E983-D76E-402A-B17F-1A9AC4B5152E}" type="datetimeFigureOut">
              <a:rPr lang="en-GB" smtClean="0"/>
              <a:t>09/09/2013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2C2B5D7-3302-47D1-8A57-CCE87D76E57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2E983-D76E-402A-B17F-1A9AC4B5152E}" type="datetimeFigureOut">
              <a:rPr lang="en-GB" smtClean="0"/>
              <a:t>09/09/2013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2B5D7-3302-47D1-8A57-CCE87D76E57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F5A2E983-D76E-402A-B17F-1A9AC4B5152E}" type="datetimeFigureOut">
              <a:rPr lang="en-GB" smtClean="0"/>
              <a:t>09/09/2013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22C2B5D7-3302-47D1-8A57-CCE87D76E57B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60648"/>
            <a:ext cx="7018815" cy="3096343"/>
          </a:xfrm>
        </p:spPr>
        <p:txBody>
          <a:bodyPr>
            <a:normAutofit fontScale="90000"/>
          </a:bodyPr>
          <a:lstStyle/>
          <a:p>
            <a:r>
              <a:rPr lang="en-GB" sz="9600" b="1" dirty="0" err="1" smtClean="0"/>
              <a:t>Affarijiet</a:t>
            </a:r>
            <a:r>
              <a:rPr lang="en-GB" sz="9600" b="1" dirty="0" smtClean="0"/>
              <a:t> </a:t>
            </a:r>
            <a:r>
              <a:rPr lang="en-GB" sz="9600" b="1" dirty="0"/>
              <a:t>li </a:t>
            </a:r>
            <a:r>
              <a:rPr lang="en-GB" sz="9600" b="1" dirty="0" err="1" smtClean="0"/>
              <a:t>jgħaqqduna</a:t>
            </a:r>
            <a:endParaRPr lang="en-GB" sz="9600" dirty="0"/>
          </a:p>
        </p:txBody>
      </p:sp>
      <p:pic>
        <p:nvPicPr>
          <p:cNvPr id="5122" name="Picture 2" descr="http://us.123rf.com/400wm/400/400/tanik/tanik0912/tanik091200409/6117759-los-ninos-felices-de-distintas-nacionalidades-jugar-juntos-en-navidad-vector-de-arte-ilustrac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515" y="3717031"/>
            <a:ext cx="3162819" cy="3162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6314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" name="Picture 40" descr="http://www.childrenssuccessfoundation.com/wp-content/uploads/2011/11/Children-in-a-Circl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165" y="548680"/>
            <a:ext cx="8607315" cy="5733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65355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www.zawaj.com/askbilqis/wp-content/uploads/2012/09/Cute-little-muslim-baby-holing-Holy-Qur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438" y="-25540"/>
            <a:ext cx="3152826" cy="2112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farm4.static.flickr.com/3071/2952449241_a38ecff0e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11" y="2204864"/>
            <a:ext cx="2746797" cy="2109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thumbs.dreamstime.com/z/happy-chinese-child-700198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4876" y="0"/>
            <a:ext cx="1896211" cy="2844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www.eduguide.org/img/cache/xl_content/uploads/content_images/istock_ktaylorg-11-mother-kneeling-next-to-daughter-in-wheelchair-c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601474"/>
            <a:ext cx="2695575" cy="2695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www.zestlab.net/indiegogo/CLcrowd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53"/>
          <a:stretch/>
        </p:blipFill>
        <p:spPr bwMode="auto">
          <a:xfrm>
            <a:off x="3275856" y="4040509"/>
            <a:ext cx="5729599" cy="2817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://racheleagle.com/wp-content/upLoads/2011/07/IMG_2443-EditRachel-Eagleweb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04" r="6857"/>
          <a:stretch/>
        </p:blipFill>
        <p:spPr bwMode="auto">
          <a:xfrm>
            <a:off x="467544" y="4491037"/>
            <a:ext cx="2594047" cy="2354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528816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ATIONKEY" val="CEGUBO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200</TotalTime>
  <Words>4</Words>
  <Application>Microsoft Office PowerPoint</Application>
  <PresentationFormat>On-screen Show (4:3)</PresentationFormat>
  <Paragraphs>2</Paragraphs>
  <Slides>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Angles</vt:lpstr>
      <vt:lpstr>Affarijiet li jgħaqqduna</vt:lpstr>
      <vt:lpstr>PowerPoint Presentation</vt:lpstr>
      <vt:lpstr>PowerPoint Presentation</vt:lpstr>
    </vt:vector>
  </TitlesOfParts>
  <Company>Government of Malta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26</cp:revision>
  <dcterms:created xsi:type="dcterms:W3CDTF">2013-08-24T15:23:15Z</dcterms:created>
  <dcterms:modified xsi:type="dcterms:W3CDTF">2013-09-09T11:05:35Z</dcterms:modified>
</cp:coreProperties>
</file>