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26551-E87C-47D0-A2D3-C03D66FA8276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8CE7-C536-4FCD-8E2F-E94ADE58F0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584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8CE7-C536-4FCD-8E2F-E94ADE58F04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209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6480720" cy="3960440"/>
          </a:xfrm>
        </p:spPr>
        <p:txBody>
          <a:bodyPr>
            <a:normAutofit fontScale="90000"/>
          </a:bodyPr>
          <a:lstStyle/>
          <a:p>
            <a:r>
              <a:rPr lang="en-GB" sz="9600" b="1" dirty="0" err="1"/>
              <a:t>Kif</a:t>
            </a:r>
            <a:r>
              <a:rPr lang="en-GB" sz="9600" b="1" dirty="0"/>
              <a:t> </a:t>
            </a:r>
            <a:r>
              <a:rPr lang="en-GB" sz="9600" b="1" dirty="0" err="1"/>
              <a:t>ser</a:t>
            </a:r>
            <a:r>
              <a:rPr lang="en-GB" sz="9600" b="1" dirty="0"/>
              <a:t> </a:t>
            </a:r>
            <a:r>
              <a:rPr lang="en-GB" sz="9600" b="1" dirty="0" err="1"/>
              <a:t>inġib</a:t>
            </a:r>
            <a:r>
              <a:rPr lang="en-GB" sz="9600" b="1" dirty="0"/>
              <a:t> </a:t>
            </a:r>
            <a:r>
              <a:rPr lang="en-GB" sz="9600" b="1" dirty="0" err="1"/>
              <a:t>ruħi</a:t>
            </a:r>
            <a:r>
              <a:rPr lang="en-GB" sz="9600" b="1" dirty="0"/>
              <a:t> </a:t>
            </a:r>
            <a:r>
              <a:rPr lang="en-GB" sz="9600" b="1" dirty="0" err="1"/>
              <a:t>miegħek</a:t>
            </a:r>
            <a:r>
              <a:rPr lang="en-GB" sz="9600" b="1" dirty="0"/>
              <a:t> </a:t>
            </a:r>
            <a:endParaRPr lang="en-GB" sz="9600" dirty="0"/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6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b="1" dirty="0" err="1"/>
              <a:t>Marija</a:t>
            </a:r>
            <a:r>
              <a:rPr lang="en-GB" sz="3200" b="1" dirty="0"/>
              <a:t> </a:t>
            </a:r>
            <a:r>
              <a:rPr lang="en-GB" sz="3200" b="1" dirty="0" err="1"/>
              <a:t>kienet</a:t>
            </a:r>
            <a:r>
              <a:rPr lang="en-GB" sz="3200" b="1" dirty="0"/>
              <a:t> </a:t>
            </a:r>
            <a:r>
              <a:rPr lang="en-GB" sz="3200" b="1" dirty="0" err="1" smtClean="0"/>
              <a:t>bil-għaqal</a:t>
            </a:r>
            <a:r>
              <a:rPr lang="en-GB" sz="3200" b="1" dirty="0" smtClean="0"/>
              <a:t> </a:t>
            </a:r>
            <a:r>
              <a:rPr lang="en-GB" sz="3200" b="1" dirty="0" err="1"/>
              <a:t>ħafna</a:t>
            </a:r>
            <a:r>
              <a:rPr lang="en-GB" sz="3200" b="1" dirty="0"/>
              <a:t>, </a:t>
            </a:r>
            <a:r>
              <a:rPr lang="en-GB" sz="3200" b="1" dirty="0" err="1"/>
              <a:t>tħobb</a:t>
            </a:r>
            <a:r>
              <a:rPr lang="en-GB" sz="3200" b="1" dirty="0"/>
              <a:t> </a:t>
            </a:r>
            <a:r>
              <a:rPr lang="en-GB" sz="3200" b="1" dirty="0" err="1"/>
              <a:t>lil</a:t>
            </a:r>
            <a:r>
              <a:rPr lang="en-GB" sz="3200" b="1" dirty="0"/>
              <a:t> </a:t>
            </a:r>
            <a:r>
              <a:rPr lang="en-GB" sz="3200" b="1" dirty="0" err="1"/>
              <a:t>kulħadd</a:t>
            </a:r>
            <a:r>
              <a:rPr lang="en-GB" sz="3200" b="1" dirty="0"/>
              <a:t> u </a:t>
            </a:r>
            <a:r>
              <a:rPr lang="en-GB" sz="3200" b="1" dirty="0" err="1"/>
              <a:t>tgħin</a:t>
            </a:r>
            <a:r>
              <a:rPr lang="en-GB" sz="3200" b="1" dirty="0"/>
              <a:t> </a:t>
            </a:r>
            <a:r>
              <a:rPr lang="en-GB" sz="3200" b="1" dirty="0" err="1"/>
              <a:t>lil</a:t>
            </a:r>
            <a:r>
              <a:rPr lang="en-GB" sz="3200" b="1" dirty="0"/>
              <a:t> </a:t>
            </a:r>
            <a:r>
              <a:rPr lang="en-GB" sz="3200" b="1" dirty="0" err="1"/>
              <a:t>kulħadd</a:t>
            </a:r>
            <a:r>
              <a:rPr lang="en-GB" sz="3200" b="1" dirty="0"/>
              <a:t>. </a:t>
            </a:r>
            <a:r>
              <a:rPr lang="en-GB" sz="3200" b="1" dirty="0" err="1"/>
              <a:t>Darba</a:t>
            </a:r>
            <a:r>
              <a:rPr lang="en-GB" sz="3200" b="1" dirty="0"/>
              <a:t> Claire li </a:t>
            </a:r>
            <a:r>
              <a:rPr lang="en-GB" sz="3200" b="1" dirty="0" err="1"/>
              <a:t>kienet</a:t>
            </a:r>
            <a:r>
              <a:rPr lang="en-GB" sz="3200" b="1" dirty="0"/>
              <a:t> </a:t>
            </a:r>
            <a:r>
              <a:rPr lang="en-GB" sz="3200" b="1" dirty="0" err="1" smtClean="0"/>
              <a:t>bilqiegħda</a:t>
            </a:r>
            <a:r>
              <a:rPr lang="en-GB" sz="3200" b="1" dirty="0" smtClean="0"/>
              <a:t> </a:t>
            </a:r>
            <a:r>
              <a:rPr lang="en-GB" sz="3200" b="1" dirty="0" err="1"/>
              <a:t>ħdejha</a:t>
            </a:r>
            <a:r>
              <a:rPr lang="en-GB" sz="3200" b="1" dirty="0"/>
              <a:t> ma </a:t>
            </a:r>
            <a:r>
              <a:rPr lang="en-GB" sz="3200" b="1" dirty="0" err="1" smtClean="0"/>
              <a:t>kellhiex</a:t>
            </a:r>
            <a:r>
              <a:rPr lang="en-GB" sz="3200" b="1" dirty="0" smtClean="0"/>
              <a:t> </a:t>
            </a:r>
            <a:r>
              <a:rPr lang="en-GB" sz="3200" b="1" dirty="0" err="1"/>
              <a:t>kulur</a:t>
            </a:r>
            <a:r>
              <a:rPr lang="en-GB" sz="3200" b="1" dirty="0"/>
              <a:t> </a:t>
            </a:r>
            <a:r>
              <a:rPr lang="en-GB" sz="3200" b="1" dirty="0" err="1"/>
              <a:t>isfar</a:t>
            </a:r>
            <a:r>
              <a:rPr lang="en-GB" sz="3200" b="1" dirty="0"/>
              <a:t> </a:t>
            </a:r>
            <a:r>
              <a:rPr lang="en-GB" sz="3200" b="1" dirty="0" err="1"/>
              <a:t>biex</a:t>
            </a:r>
            <a:r>
              <a:rPr lang="en-GB" sz="3200" b="1" dirty="0"/>
              <a:t> </a:t>
            </a:r>
            <a:r>
              <a:rPr lang="en-GB" sz="3200" b="1" dirty="0" err="1"/>
              <a:t>tkompli</a:t>
            </a:r>
            <a:r>
              <a:rPr lang="en-GB" sz="3200" b="1" dirty="0"/>
              <a:t> l-</a:t>
            </a:r>
            <a:r>
              <a:rPr lang="en-GB" sz="3200" b="1" dirty="0" err="1"/>
              <a:t>istampa</a:t>
            </a:r>
            <a:r>
              <a:rPr lang="en-GB" sz="3200" b="1" dirty="0"/>
              <a:t> li </a:t>
            </a:r>
            <a:r>
              <a:rPr lang="en-GB" sz="3200" b="1" dirty="0" err="1"/>
              <a:t>kienet</a:t>
            </a:r>
            <a:r>
              <a:rPr lang="en-GB" sz="3200" b="1" dirty="0"/>
              <a:t> </a:t>
            </a:r>
            <a:r>
              <a:rPr lang="en-GB" sz="3200" b="1" dirty="0" err="1"/>
              <a:t>qed</a:t>
            </a:r>
            <a:r>
              <a:rPr lang="en-GB" sz="3200" b="1" dirty="0"/>
              <a:t> </a:t>
            </a:r>
            <a:r>
              <a:rPr lang="en-GB" sz="3200" b="1" dirty="0" err="1"/>
              <a:t>tagħmel</a:t>
            </a:r>
            <a:r>
              <a:rPr lang="en-GB" sz="3200" b="1" dirty="0"/>
              <a:t>.  Maria </a:t>
            </a:r>
            <a:r>
              <a:rPr lang="en-GB" sz="3200" b="1" dirty="0" err="1"/>
              <a:t>pronta</a:t>
            </a:r>
            <a:r>
              <a:rPr lang="en-GB" sz="3200" b="1" dirty="0"/>
              <a:t> </a:t>
            </a:r>
            <a:r>
              <a:rPr lang="en-GB" sz="3200" b="1" dirty="0" err="1"/>
              <a:t>qaltilha</a:t>
            </a:r>
            <a:r>
              <a:rPr lang="en-GB" sz="3200" b="1" dirty="0"/>
              <a:t>: Hawn </a:t>
            </a:r>
            <a:r>
              <a:rPr lang="en-GB" sz="3200" b="1" dirty="0" err="1"/>
              <a:t>ħa</a:t>
            </a:r>
            <a:r>
              <a:rPr lang="en-GB" sz="3200" b="1" dirty="0"/>
              <a:t> </a:t>
            </a:r>
            <a:r>
              <a:rPr lang="en-GB" sz="3200" b="1" dirty="0" err="1"/>
              <a:t>ħu</a:t>
            </a:r>
            <a:r>
              <a:rPr lang="en-GB" sz="3200" b="1" dirty="0"/>
              <a:t> </a:t>
            </a:r>
            <a:r>
              <a:rPr lang="en-GB" sz="3200" b="1" dirty="0" err="1"/>
              <a:t>tiegħi</a:t>
            </a:r>
            <a:r>
              <a:rPr lang="en-GB" sz="3200" b="1" dirty="0"/>
              <a:t>, </a:t>
            </a:r>
            <a:r>
              <a:rPr lang="en-GB" sz="3200" b="1" dirty="0" err="1"/>
              <a:t>mhux</a:t>
            </a:r>
            <a:r>
              <a:rPr lang="en-GB" sz="3200" b="1" dirty="0"/>
              <a:t> </a:t>
            </a:r>
            <a:r>
              <a:rPr lang="en-GB" sz="3200" b="1" dirty="0" err="1"/>
              <a:t>xorta</a:t>
            </a:r>
            <a:r>
              <a:rPr lang="en-GB" sz="3200" b="1" dirty="0"/>
              <a:t>. </a:t>
            </a:r>
            <a:r>
              <a:rPr lang="en-GB" sz="3200" b="1" dirty="0" err="1"/>
              <a:t>Jien</a:t>
            </a:r>
            <a:r>
              <a:rPr lang="en-GB" sz="3200" b="1" dirty="0"/>
              <a:t> </a:t>
            </a:r>
            <a:r>
              <a:rPr lang="en-GB" sz="3200" b="1" dirty="0" err="1"/>
              <a:t>lanqas</a:t>
            </a:r>
            <a:r>
              <a:rPr lang="en-GB" sz="3200" b="1" dirty="0"/>
              <a:t> li </a:t>
            </a:r>
            <a:r>
              <a:rPr lang="en-GB" sz="3200" b="1" dirty="0" err="1"/>
              <a:t>kieku</a:t>
            </a:r>
            <a:r>
              <a:rPr lang="en-GB" sz="3200" b="1" dirty="0"/>
              <a:t> </a:t>
            </a:r>
            <a:r>
              <a:rPr lang="en-GB" sz="3200" b="1" dirty="0" err="1"/>
              <a:t>kont</a:t>
            </a:r>
            <a:r>
              <a:rPr lang="en-GB" sz="3200" b="1" dirty="0"/>
              <a:t> </a:t>
            </a:r>
            <a:r>
              <a:rPr lang="en-GB" sz="3200" b="1" dirty="0" err="1"/>
              <a:t>ħa</a:t>
            </a:r>
            <a:r>
              <a:rPr lang="en-GB" sz="3200" b="1" dirty="0"/>
              <a:t> </a:t>
            </a:r>
            <a:r>
              <a:rPr lang="en-GB" sz="3200" b="1" dirty="0" err="1"/>
              <a:t>nużah</a:t>
            </a:r>
            <a:r>
              <a:rPr lang="en-GB" sz="3200" b="1" dirty="0"/>
              <a:t> </a:t>
            </a:r>
            <a:r>
              <a:rPr lang="en-GB" sz="3200" b="1" dirty="0" err="1"/>
              <a:t>xorta</a:t>
            </a:r>
            <a:r>
              <a:rPr lang="en-GB" sz="3200" b="1" dirty="0"/>
              <a:t> </a:t>
            </a:r>
            <a:r>
              <a:rPr lang="en-GB" sz="3200" b="1" dirty="0" err="1"/>
              <a:t>kont</a:t>
            </a:r>
            <a:r>
              <a:rPr lang="en-GB" sz="3200" b="1" dirty="0"/>
              <a:t> </a:t>
            </a:r>
            <a:r>
              <a:rPr lang="en-GB" sz="3200" b="1" dirty="0" err="1"/>
              <a:t>insellifulek</a:t>
            </a:r>
            <a:r>
              <a:rPr lang="en-GB" sz="3200" b="1" dirty="0"/>
              <a:t>.  </a:t>
            </a:r>
            <a:r>
              <a:rPr lang="en-GB" sz="3200" b="1" dirty="0" err="1"/>
              <a:t>Inkella</a:t>
            </a:r>
            <a:r>
              <a:rPr lang="en-GB" sz="3200" b="1" dirty="0"/>
              <a:t> </a:t>
            </a:r>
            <a:r>
              <a:rPr lang="en-GB" sz="3200" b="1" dirty="0" err="1"/>
              <a:t>kif</a:t>
            </a:r>
            <a:r>
              <a:rPr lang="en-GB" sz="3200" b="1" dirty="0"/>
              <a:t> </a:t>
            </a:r>
            <a:r>
              <a:rPr lang="en-GB" sz="3200" b="1" dirty="0" err="1"/>
              <a:t>ħa</a:t>
            </a:r>
            <a:r>
              <a:rPr lang="en-GB" sz="3200" b="1" dirty="0"/>
              <a:t> </a:t>
            </a:r>
            <a:r>
              <a:rPr lang="en-GB" sz="3200" b="1" dirty="0" err="1"/>
              <a:t>nuri</a:t>
            </a:r>
            <a:r>
              <a:rPr lang="en-GB" sz="3200" b="1" dirty="0"/>
              <a:t> li </a:t>
            </a:r>
            <a:r>
              <a:rPr lang="en-GB" sz="3200" b="1" dirty="0" err="1"/>
              <a:t>jien</a:t>
            </a:r>
            <a:r>
              <a:rPr lang="en-GB" sz="3200" b="1" dirty="0"/>
              <a:t> </a:t>
            </a:r>
            <a:r>
              <a:rPr lang="en-GB" sz="3200" b="1" dirty="0" err="1"/>
              <a:t>inħobb</a:t>
            </a:r>
            <a:r>
              <a:rPr lang="en-GB" sz="3200" b="1" dirty="0"/>
              <a:t> </a:t>
            </a:r>
            <a:r>
              <a:rPr lang="en-GB" sz="3200" b="1" dirty="0" err="1"/>
              <a:t>tassew</a:t>
            </a:r>
            <a:r>
              <a:rPr lang="en-GB" sz="3200" b="1" dirty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30962">
            <a:off x="4082030" y="4947848"/>
            <a:ext cx="3048000" cy="86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18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99288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5800"/>
            <a:ext cx="352839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735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http://williamsinstitute.law.ucla.edu/wp-content/uploads/Left-out-kid-330x21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99" b="10301"/>
          <a:stretch/>
        </p:blipFill>
        <p:spPr bwMode="auto">
          <a:xfrm>
            <a:off x="674917" y="2046815"/>
            <a:ext cx="2980980" cy="225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http://ceasefiremagazine.co.uk/wp-content/uploads/A-life-free-from-hunger-Tackling-child-malnutrit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3251710" cy="194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0" y="1988840"/>
            <a:ext cx="9144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4365104"/>
            <a:ext cx="9144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4" name="Picture 30" descr="https://encrypted-tbn3.gstatic.com/images?q=tbn:ANd9GcSciyE-wXYABee3dodZUuOauiDt1WLUtYbP4-PfbHnpxvRttaJP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222"/>
          <a:stretch/>
        </p:blipFill>
        <p:spPr bwMode="auto">
          <a:xfrm>
            <a:off x="5532219" y="1"/>
            <a:ext cx="2802901" cy="194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naturallypeaceful.com/images-continue/kidscircle1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8668" y="1851631"/>
            <a:ext cx="3636347" cy="242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channelnewsasia.com/image/625972/1371112894000/large16x9/768/432/stock-old-woman-crossin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75" y="4526072"/>
            <a:ext cx="4176464" cy="23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www.pref.hiroshima.lg.jp/uploaded/image/24337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69" t="19981" r="8129" b="20928"/>
          <a:stretch/>
        </p:blipFill>
        <p:spPr bwMode="auto">
          <a:xfrm>
            <a:off x="5376976" y="4433414"/>
            <a:ext cx="3492331" cy="245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triped Right Arrow 11"/>
          <p:cNvSpPr/>
          <p:nvPr/>
        </p:nvSpPr>
        <p:spPr>
          <a:xfrm>
            <a:off x="3923928" y="764704"/>
            <a:ext cx="1512168" cy="360040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Striped Right Arrow 31"/>
          <p:cNvSpPr/>
          <p:nvPr/>
        </p:nvSpPr>
        <p:spPr>
          <a:xfrm>
            <a:off x="3779912" y="2905486"/>
            <a:ext cx="1512168" cy="360040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triped Right Arrow 32"/>
          <p:cNvSpPr/>
          <p:nvPr/>
        </p:nvSpPr>
        <p:spPr>
          <a:xfrm>
            <a:off x="4020051" y="5520683"/>
            <a:ext cx="1512168" cy="360040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6535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CEGUBO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69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Kif ser inġib ruħi miegħek </vt:lpstr>
      <vt:lpstr>Slide 2</vt:lpstr>
      <vt:lpstr>Slide 3</vt:lpstr>
      <vt:lpstr>Slide 4</vt:lpstr>
    </vt:vector>
  </TitlesOfParts>
  <Company>Government of Malta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Gov_User</cp:lastModifiedBy>
  <cp:revision>30</cp:revision>
  <dcterms:created xsi:type="dcterms:W3CDTF">2013-08-24T15:23:15Z</dcterms:created>
  <dcterms:modified xsi:type="dcterms:W3CDTF">2013-09-12T09:45:01Z</dcterms:modified>
</cp:coreProperties>
</file>