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7"/>
            <a:ext cx="7524328" cy="3888433"/>
          </a:xfrm>
        </p:spPr>
        <p:txBody>
          <a:bodyPr>
            <a:normAutofit fontScale="90000"/>
          </a:bodyPr>
          <a:lstStyle/>
          <a:p>
            <a:r>
              <a:rPr lang="en-GB" sz="9600" b="1" dirty="0" err="1"/>
              <a:t>Kif</a:t>
            </a:r>
            <a:r>
              <a:rPr lang="en-GB" sz="9600" b="1" dirty="0"/>
              <a:t> </a:t>
            </a:r>
            <a:r>
              <a:rPr lang="en-GB" sz="9600" b="1" dirty="0" err="1"/>
              <a:t>ser</a:t>
            </a:r>
            <a:r>
              <a:rPr lang="en-GB" sz="9600" b="1" dirty="0"/>
              <a:t> </a:t>
            </a:r>
            <a:r>
              <a:rPr lang="en-GB" sz="9600" b="1" dirty="0" err="1"/>
              <a:t>inħobbu</a:t>
            </a:r>
            <a:r>
              <a:rPr lang="en-GB" sz="9600" b="1" dirty="0"/>
              <a:t> </a:t>
            </a:r>
            <a:r>
              <a:rPr lang="en-GB" sz="9600" b="1" dirty="0" err="1"/>
              <a:t>tassew</a:t>
            </a:r>
            <a:endParaRPr lang="en-GB" sz="9600" dirty="0"/>
          </a:p>
        </p:txBody>
      </p:sp>
      <p:pic>
        <p:nvPicPr>
          <p:cNvPr id="5122" name="Picture 2" descr="http://us.123rf.com/400wm/400/400/tanik/tanik0912/tanik091200409/6117759-los-ninos-felices-de-distintas-nacionalidades-jugar-juntos-en-navidad-vector-de-arte-ilustrac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335" y="3069851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3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ku.com/merck_serono_pku/en/images/5-image-4-mam-kid-helping-mam-1_tcm144_25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383"/>
            <a:ext cx="4600575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www.orlandohealth.com/mediabank/images/two%20little%20girls%20hugging%20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1" r="15523"/>
          <a:stretch/>
        </p:blipFill>
        <p:spPr bwMode="auto">
          <a:xfrm>
            <a:off x="5333465" y="-65288"/>
            <a:ext cx="3810535" cy="315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www.families.com/wp-content/uploads/media/child-giving-grandma-flower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3086600"/>
            <a:ext cx="3347864" cy="334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teenytinytots1.com/communities/2/004/011/608/822/images/4587493089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" t="427" r="13183" b="13390"/>
          <a:stretch/>
        </p:blipFill>
        <p:spPr bwMode="auto">
          <a:xfrm>
            <a:off x="6096000" y="3645024"/>
            <a:ext cx="3048000" cy="205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childcarecenterinc.com/images/prekroom/garden_large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77"/>
          <a:stretch/>
        </p:blipFill>
        <p:spPr bwMode="auto">
          <a:xfrm>
            <a:off x="3183408" y="3086600"/>
            <a:ext cx="2834334" cy="380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5355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CEGUBO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96</TotalTime>
  <Words>4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Kif ser inħobbu tassew</vt:lpstr>
      <vt:lpstr>PowerPoint Presentation</vt:lpstr>
    </vt:vector>
  </TitlesOfParts>
  <Company>Government of Malta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dcterms:created xsi:type="dcterms:W3CDTF">2013-08-24T15:23:15Z</dcterms:created>
  <dcterms:modified xsi:type="dcterms:W3CDTF">2013-08-25T09:33:12Z</dcterms:modified>
</cp:coreProperties>
</file>