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5760640" cy="54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7200" b="1" dirty="0" err="1">
                <a:latin typeface="Aharoni" pitchFamily="2" charset="-79"/>
                <a:cs typeface="Aharoni" pitchFamily="2" charset="-79"/>
              </a:rPr>
              <a:t>Jien</a:t>
            </a:r>
            <a:r>
              <a:rPr lang="en-GB" sz="7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7200" b="1" dirty="0" err="1">
                <a:latin typeface="Aharoni" pitchFamily="2" charset="-79"/>
                <a:cs typeface="Aharoni" pitchFamily="2" charset="-79"/>
              </a:rPr>
              <a:t>kulur</a:t>
            </a:r>
            <a:r>
              <a:rPr lang="en-GB" sz="72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7200" b="1" dirty="0" err="1">
                <a:latin typeface="Aharoni" pitchFamily="2" charset="-79"/>
                <a:cs typeface="Aharoni" pitchFamily="2" charset="-79"/>
              </a:rPr>
              <a:t>sabiħ</a:t>
            </a:r>
            <a:r>
              <a:rPr lang="en-GB" sz="7200" b="1" dirty="0">
                <a:latin typeface="Aharoni" pitchFamily="2" charset="-79"/>
                <a:cs typeface="Aharoni" pitchFamily="2" charset="-79"/>
              </a:rPr>
              <a:t>. </a:t>
            </a:r>
            <a:r>
              <a:rPr lang="mt-MT" sz="72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mt-MT" sz="72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7200" b="1" dirty="0" err="1" smtClean="0">
                <a:latin typeface="Aharoni" pitchFamily="2" charset="-79"/>
                <a:cs typeface="Aharoni" pitchFamily="2" charset="-79"/>
              </a:rPr>
              <a:t>Jien</a:t>
            </a:r>
            <a:r>
              <a:rPr lang="en-GB" sz="7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GB" sz="7200" b="1" dirty="0" err="1">
                <a:latin typeface="Aharoni" pitchFamily="2" charset="-79"/>
                <a:cs typeface="Aharoni" pitchFamily="2" charset="-79"/>
              </a:rPr>
              <a:t>parti</a:t>
            </a:r>
            <a:r>
              <a:rPr lang="en-GB" sz="7200" b="1" dirty="0">
                <a:latin typeface="Aharoni" pitchFamily="2" charset="-79"/>
                <a:cs typeface="Aharoni" pitchFamily="2" charset="-79"/>
              </a:rPr>
              <a:t> mill-</a:t>
            </a:r>
            <a:r>
              <a:rPr lang="en-GB" sz="7200" b="1" dirty="0" err="1">
                <a:latin typeface="Aharoni" pitchFamily="2" charset="-79"/>
                <a:cs typeface="Aharoni" pitchFamily="2" charset="-79"/>
              </a:rPr>
              <a:t>ħolqien</a:t>
            </a:r>
            <a:endParaRPr lang="en-GB" sz="7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97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800" dirty="0" err="1" smtClean="0">
                <a:latin typeface="Aharoni" pitchFamily="2" charset="-79"/>
                <a:cs typeface="Aharoni" pitchFamily="2" charset="-79"/>
              </a:rPr>
              <a:t>Jien</a:t>
            </a:r>
            <a:r>
              <a:rPr lang="en-GB" sz="8800" dirty="0" smtClean="0">
                <a:latin typeface="Aharoni" pitchFamily="2" charset="-79"/>
                <a:cs typeface="Aharoni" pitchFamily="2" charset="-79"/>
              </a:rPr>
              <a:t> min </a:t>
            </a:r>
            <a:r>
              <a:rPr lang="en-GB" sz="8800" dirty="0" err="1" smtClean="0">
                <a:latin typeface="Aharoni" pitchFamily="2" charset="-79"/>
                <a:cs typeface="Aharoni" pitchFamily="2" charset="-79"/>
              </a:rPr>
              <a:t>jien</a:t>
            </a:r>
            <a:r>
              <a:rPr lang="en-GB" sz="8800" dirty="0" smtClean="0">
                <a:latin typeface="Aharoni" pitchFamily="2" charset="-79"/>
                <a:cs typeface="Aharoni" pitchFamily="2" charset="-79"/>
              </a:rPr>
              <a:t>?</a:t>
            </a:r>
            <a:endParaRPr lang="en-GB" sz="8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2" descr="http://www.harrycutting.com/graphics/photos/children/girl-and-boy-FC5084-744.jpg"/>
          <p:cNvPicPr>
            <a:picLocks noChangeAspect="1" noChangeArrowheads="1"/>
          </p:cNvPicPr>
          <p:nvPr/>
        </p:nvPicPr>
        <p:blipFill rotWithShape="1">
          <a:blip r:embed="rId2"/>
          <a:srcRect l="4704" t="11672" r="5416" b="7226"/>
          <a:stretch/>
        </p:blipFill>
        <p:spPr bwMode="auto">
          <a:xfrm>
            <a:off x="1300163" y="1412875"/>
            <a:ext cx="6149975" cy="4319588"/>
          </a:xfrm>
          <a:prstGeom prst="rect">
            <a:avLst/>
          </a:prstGeom>
          <a:solidFill>
            <a:schemeClr val="accent1"/>
          </a:solidFill>
          <a:ln w="50800" cmpd="sng"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132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88913"/>
            <a:ext cx="3671887" cy="606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Lil min </a:t>
            </a:r>
            <a:r>
              <a:rPr lang="en-GB" dirty="0" err="1" smtClean="0">
                <a:latin typeface="Aharoni" pitchFamily="2" charset="-79"/>
                <a:cs typeface="Aharoni" pitchFamily="2" charset="-79"/>
              </a:rPr>
              <a:t>nixb</a:t>
            </a:r>
            <a:r>
              <a:rPr lang="mt-MT" b="1" dirty="0" smtClean="0">
                <a:latin typeface="Aharoni" pitchFamily="2" charset="-79"/>
                <a:cs typeface="Aharoni" pitchFamily="2" charset="-79"/>
              </a:rPr>
              <a:t>Ħ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u?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http://www.harrycutting.com/graphics/photos/children/girl-and-boy-FC5084-744.jpg"/>
          <p:cNvPicPr>
            <a:picLocks noChangeAspect="1" noChangeArrowheads="1"/>
          </p:cNvPicPr>
          <p:nvPr/>
        </p:nvPicPr>
        <p:blipFill rotWithShape="1">
          <a:blip r:embed="rId2"/>
          <a:srcRect l="4704" t="11672" r="5416" b="7226"/>
          <a:stretch/>
        </p:blipFill>
        <p:spPr bwMode="auto">
          <a:xfrm>
            <a:off x="2484438" y="2060575"/>
            <a:ext cx="3629025" cy="2549525"/>
          </a:xfrm>
          <a:prstGeom prst="rect">
            <a:avLst/>
          </a:prstGeom>
          <a:solidFill>
            <a:schemeClr val="accent1"/>
          </a:solidFill>
          <a:ln w="50800" cmpd="sng">
            <a:solidFill>
              <a:schemeClr val="accent2">
                <a:lumMod val="50000"/>
              </a:schemeClr>
            </a:solidFill>
          </a:ln>
        </p:spPr>
      </p:pic>
      <p:pic>
        <p:nvPicPr>
          <p:cNvPr id="9220" name="Picture 4" descr="http://d1hekt5vpuuw9b.cloudfront.net/assets/article/dfa6c16f4bd8dd47a9494a00081a2097_traditional-grandmother-names-580x326_featured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2" r="47939" b="17693"/>
          <a:stretch>
            <a:fillRect/>
          </a:stretch>
        </p:blipFill>
        <p:spPr bwMode="auto">
          <a:xfrm>
            <a:off x="382588" y="3725863"/>
            <a:ext cx="186055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media.theonion.com/images/articles/article/2757/NIB-Grandfather-R_jpg_250x1000_q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9" b="21030"/>
          <a:stretch>
            <a:fillRect/>
          </a:stretch>
        </p:blipFill>
        <p:spPr bwMode="auto">
          <a:xfrm>
            <a:off x="395288" y="1069975"/>
            <a:ext cx="19621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3"/>
          <p:cNvSpPr txBox="1">
            <a:spLocks noChangeArrowheads="1"/>
          </p:cNvSpPr>
          <p:nvPr/>
        </p:nvSpPr>
        <p:spPr bwMode="auto">
          <a:xfrm>
            <a:off x="598488" y="320198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in-nannu</a:t>
            </a: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646113" y="6059488"/>
            <a:ext cx="1520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in-nanna</a:t>
            </a:r>
          </a:p>
        </p:txBody>
      </p:sp>
      <p:pic>
        <p:nvPicPr>
          <p:cNvPr id="9224" name="Picture 8" descr="http://www.publicdomainpictures.net/pictures/30000/velka/smiling-woman-behind-boar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7" t="10323" r="31819" b="22211"/>
          <a:stretch>
            <a:fillRect/>
          </a:stretch>
        </p:blipFill>
        <p:spPr bwMode="auto">
          <a:xfrm>
            <a:off x="4149725" y="0"/>
            <a:ext cx="2124075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3132138" y="1139825"/>
            <a:ext cx="1017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iz-zija</a:t>
            </a:r>
          </a:p>
        </p:txBody>
      </p:sp>
      <p:pic>
        <p:nvPicPr>
          <p:cNvPr id="9226" name="Picture 10" descr="http://www.statesofmind.ca/wp-content/uploads/2011/12/mario-pi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636588"/>
            <a:ext cx="2239962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14"/>
          <p:cNvSpPr txBox="1">
            <a:spLocks noChangeArrowheads="1"/>
          </p:cNvSpPr>
          <p:nvPr/>
        </p:nvSpPr>
        <p:spPr bwMode="auto">
          <a:xfrm>
            <a:off x="7848600" y="114300"/>
            <a:ext cx="1020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iz-ziju</a:t>
            </a:r>
          </a:p>
        </p:txBody>
      </p:sp>
      <p:pic>
        <p:nvPicPr>
          <p:cNvPr id="9228" name="Picture 14" descr="http://media.salemwebnetwork.com/Crosswalk/SpirLife_People/KennyLuc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0" b="12514"/>
          <a:stretch>
            <a:fillRect/>
          </a:stretch>
        </p:blipFill>
        <p:spPr bwMode="auto">
          <a:xfrm>
            <a:off x="4298950" y="4768850"/>
            <a:ext cx="17367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TextBox 16"/>
          <p:cNvSpPr txBox="1">
            <a:spLocks noChangeArrowheads="1"/>
          </p:cNvSpPr>
          <p:nvPr/>
        </p:nvSpPr>
        <p:spPr bwMode="auto">
          <a:xfrm>
            <a:off x="2962275" y="6203950"/>
            <a:ext cx="1365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missieri</a:t>
            </a:r>
          </a:p>
        </p:txBody>
      </p:sp>
      <p:sp>
        <p:nvSpPr>
          <p:cNvPr id="9230" name="TextBox 17"/>
          <p:cNvSpPr txBox="1">
            <a:spLocks noChangeArrowheads="1"/>
          </p:cNvSpPr>
          <p:nvPr/>
        </p:nvSpPr>
        <p:spPr bwMode="auto">
          <a:xfrm>
            <a:off x="7153275" y="6321425"/>
            <a:ext cx="1038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en-GB" sz="2800" b="1"/>
              <a:t>ommi</a:t>
            </a:r>
          </a:p>
        </p:txBody>
      </p:sp>
      <p:pic>
        <p:nvPicPr>
          <p:cNvPr id="9231" name="Picture 16" descr="http://www.milliondollarwoman.com.au/sites/default/files/fm/images/rhs/contact-million-dollar-woma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7" r="15450" b="10500"/>
          <a:stretch>
            <a:fillRect/>
          </a:stretch>
        </p:blipFill>
        <p:spPr bwMode="auto">
          <a:xfrm>
            <a:off x="6677025" y="3781425"/>
            <a:ext cx="2192338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2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CJZSY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20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Jien kulur sabiħ.  Jien parti mill-ħolqien</vt:lpstr>
      <vt:lpstr>Jien min jien?</vt:lpstr>
      <vt:lpstr>Lil min nixbĦu?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2013-08-24T15:23:15Z</dcterms:created>
  <dcterms:modified xsi:type="dcterms:W3CDTF">2013-08-25T07:27:09Z</dcterms:modified>
</cp:coreProperties>
</file>