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2" r:id="rId5"/>
    <p:sldId id="273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77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FBB2-25BE-4DDA-8D5B-5A86B7945D32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29B0-689D-4770-B928-D80576A16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FBB2-25BE-4DDA-8D5B-5A86B7945D32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29B0-689D-4770-B928-D80576A16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FBB2-25BE-4DDA-8D5B-5A86B7945D32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29B0-689D-4770-B928-D80576A16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FBB2-25BE-4DDA-8D5B-5A86B7945D32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29B0-689D-4770-B928-D80576A16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FBB2-25BE-4DDA-8D5B-5A86B7945D32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29B0-689D-4770-B928-D80576A16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FBB2-25BE-4DDA-8D5B-5A86B7945D32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29B0-689D-4770-B928-D80576A16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FBB2-25BE-4DDA-8D5B-5A86B7945D32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29B0-689D-4770-B928-D80576A16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FBB2-25BE-4DDA-8D5B-5A86B7945D32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29B0-689D-4770-B928-D80576A16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FBB2-25BE-4DDA-8D5B-5A86B7945D32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29B0-689D-4770-B928-D80576A16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FBB2-25BE-4DDA-8D5B-5A86B7945D32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29B0-689D-4770-B928-D80576A16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FBB2-25BE-4DDA-8D5B-5A86B7945D32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29B0-689D-4770-B928-D80576A16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CFBB2-25BE-4DDA-8D5B-5A86B7945D32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E29B0-689D-4770-B928-D80576A16E0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85800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2000" b="1" dirty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X’kuluri </a:t>
            </a:r>
            <a:endParaRPr lang="mt-MT" sz="12000" b="1" dirty="0" smtClean="0">
              <a:ln w="57150">
                <a:solidFill>
                  <a:schemeClr val="tx1"/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mt-MT" sz="12000" b="1" dirty="0" smtClean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qed </a:t>
            </a:r>
            <a:r>
              <a:rPr lang="mt-MT" sz="12000" b="1" dirty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tara </a:t>
            </a:r>
            <a:endParaRPr lang="mt-MT" sz="12000" b="1" dirty="0" smtClean="0">
              <a:ln w="57150">
                <a:solidFill>
                  <a:schemeClr val="tx1"/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mt-MT" sz="12000" b="1" dirty="0" smtClean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fil-ħolqien</a:t>
            </a:r>
            <a:r>
              <a:rPr lang="mt-MT" sz="12000" b="1" dirty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?</a:t>
            </a:r>
            <a:endParaRPr lang="en-US" sz="12000" b="1" dirty="0">
              <a:ln w="57150">
                <a:solidFill>
                  <a:schemeClr val="tx1"/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mt-MT" sz="4000" b="1" dirty="0" smtClean="0"/>
              <a:t>l-ewwel parti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3657600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20000" dirty="0" smtClean="0">
                <a:latin typeface="Comic Sans MS" pitchFamily="66" charset="0"/>
              </a:rPr>
              <a:t>blu</a:t>
            </a:r>
            <a:endParaRPr lang="en-US" sz="20000" dirty="0">
              <a:latin typeface="Comic Sans MS" pitchFamily="66" charset="0"/>
            </a:endParaRPr>
          </a:p>
        </p:txBody>
      </p:sp>
      <p:pic>
        <p:nvPicPr>
          <p:cNvPr id="6" name="Picture 5" descr="tuffieha.jpg"/>
          <p:cNvPicPr>
            <a:picLocks noChangeAspect="1"/>
          </p:cNvPicPr>
          <p:nvPr/>
        </p:nvPicPr>
        <p:blipFill>
          <a:blip r:embed="rId2" cstate="print"/>
          <a:srcRect t="6630"/>
          <a:stretch>
            <a:fillRect/>
          </a:stretch>
        </p:blipFill>
        <p:spPr>
          <a:xfrm>
            <a:off x="4470400" y="533400"/>
            <a:ext cx="4597400" cy="3219450"/>
          </a:xfrm>
          <a:prstGeom prst="rect">
            <a:avLst/>
          </a:prstGeom>
        </p:spPr>
      </p:pic>
      <p:pic>
        <p:nvPicPr>
          <p:cNvPr id="7" name="Picture 6" descr="ward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533400"/>
            <a:ext cx="4267201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8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38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ira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0"/>
            <a:ext cx="3810000" cy="2427941"/>
          </a:xfrm>
          <a:prstGeom prst="rect">
            <a:avLst/>
          </a:prstGeom>
        </p:spPr>
      </p:pic>
      <p:pic>
        <p:nvPicPr>
          <p:cNvPr id="7" name="Picture 6" descr="ward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2590800"/>
            <a:ext cx="3357663" cy="2120924"/>
          </a:xfrm>
          <a:prstGeom prst="rect">
            <a:avLst/>
          </a:prstGeom>
        </p:spPr>
      </p:pic>
      <p:pic>
        <p:nvPicPr>
          <p:cNvPr id="6" name="Picture 5" descr="tuffieh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0"/>
            <a:ext cx="4262967" cy="4038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657600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20000" dirty="0" smtClean="0">
                <a:latin typeface="Comic Sans MS" pitchFamily="66" charset="0"/>
              </a:rPr>
              <a:t>aħdar</a:t>
            </a:r>
            <a:endParaRPr lang="en-US" sz="20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8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38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3505200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20000" dirty="0" smtClean="0">
                <a:latin typeface="Comic Sans MS" pitchFamily="66" charset="0"/>
              </a:rPr>
              <a:t>vjola</a:t>
            </a:r>
            <a:endParaRPr lang="en-US" sz="20000" dirty="0">
              <a:latin typeface="Comic Sans MS" pitchFamily="66" charset="0"/>
            </a:endParaRPr>
          </a:p>
        </p:txBody>
      </p:sp>
      <p:pic>
        <p:nvPicPr>
          <p:cNvPr id="5" name="Picture 4" descr="frawl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228600"/>
            <a:ext cx="2875895" cy="3188712"/>
          </a:xfrm>
          <a:prstGeom prst="rect">
            <a:avLst/>
          </a:prstGeom>
        </p:spPr>
      </p:pic>
      <p:pic>
        <p:nvPicPr>
          <p:cNvPr id="6" name="Picture 5" descr="tuffieh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5686607" y="3533593"/>
            <a:ext cx="3341908" cy="2980323"/>
          </a:xfrm>
          <a:prstGeom prst="rect">
            <a:avLst/>
          </a:prstGeom>
        </p:spPr>
      </p:pic>
      <p:pic>
        <p:nvPicPr>
          <p:cNvPr id="7" name="Picture 6" descr="ward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228600"/>
            <a:ext cx="4173825" cy="3130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8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38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3657600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20000" dirty="0" smtClean="0">
                <a:latin typeface="Comic Sans MS" pitchFamily="66" charset="0"/>
              </a:rPr>
              <a:t>roża</a:t>
            </a:r>
            <a:endParaRPr lang="en-US" sz="20000" dirty="0">
              <a:latin typeface="Comic Sans MS" pitchFamily="66" charset="0"/>
            </a:endParaRPr>
          </a:p>
        </p:txBody>
      </p:sp>
      <p:pic>
        <p:nvPicPr>
          <p:cNvPr id="6" name="Picture 5" descr="tuffie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2707" y="457200"/>
            <a:ext cx="4291293" cy="3433034"/>
          </a:xfrm>
          <a:prstGeom prst="rect">
            <a:avLst/>
          </a:prstGeom>
        </p:spPr>
      </p:pic>
      <p:pic>
        <p:nvPicPr>
          <p:cNvPr id="7" name="Picture 6" descr="ward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7200"/>
            <a:ext cx="4655619" cy="3491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8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38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3657600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20000" dirty="0" smtClean="0">
                <a:solidFill>
                  <a:schemeClr val="bg1"/>
                </a:solidFill>
                <a:latin typeface="Comic Sans MS" pitchFamily="66" charset="0"/>
              </a:rPr>
              <a:t>iswed</a:t>
            </a:r>
            <a:endParaRPr lang="en-US" sz="20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Picture 3" descr="cira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304800"/>
            <a:ext cx="2668241" cy="3276600"/>
          </a:xfrm>
          <a:prstGeom prst="rect">
            <a:avLst/>
          </a:prstGeom>
        </p:spPr>
      </p:pic>
      <p:pic>
        <p:nvPicPr>
          <p:cNvPr id="7" name="Picture 6" descr="warda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4396" y="515051"/>
            <a:ext cx="4463803" cy="2975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8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38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3505200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20000" dirty="0" smtClean="0">
                <a:latin typeface="Comic Sans MS" pitchFamily="66" charset="0"/>
              </a:rPr>
              <a:t>abjad</a:t>
            </a:r>
            <a:endParaRPr lang="en-US" sz="20000" dirty="0">
              <a:latin typeface="Comic Sans MS" pitchFamily="66" charset="0"/>
            </a:endParaRPr>
          </a:p>
        </p:txBody>
      </p:sp>
      <p:pic>
        <p:nvPicPr>
          <p:cNvPr id="4" name="Picture 3" descr="cira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581400" cy="2686051"/>
          </a:xfrm>
          <a:prstGeom prst="rect">
            <a:avLst/>
          </a:prstGeom>
        </p:spPr>
      </p:pic>
      <p:pic>
        <p:nvPicPr>
          <p:cNvPr id="5" name="Picture 4" descr="fraw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1524000"/>
            <a:ext cx="3495524" cy="2330348"/>
          </a:xfrm>
          <a:prstGeom prst="rect">
            <a:avLst/>
          </a:prstGeom>
        </p:spPr>
      </p:pic>
      <p:pic>
        <p:nvPicPr>
          <p:cNvPr id="6" name="Picture 5" descr="tuffieh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350149" y="3683150"/>
            <a:ext cx="3505200" cy="2082501"/>
          </a:xfrm>
          <a:prstGeom prst="rect">
            <a:avLst/>
          </a:prstGeom>
        </p:spPr>
      </p:pic>
      <p:pic>
        <p:nvPicPr>
          <p:cNvPr id="7" name="Picture 6" descr="warda.gif"/>
          <p:cNvPicPr>
            <a:picLocks noChangeAspect="1"/>
          </p:cNvPicPr>
          <p:nvPr/>
        </p:nvPicPr>
        <p:blipFill>
          <a:blip r:embed="rId5" cstate="print"/>
          <a:srcRect l="8000" r="18000"/>
          <a:stretch>
            <a:fillRect/>
          </a:stretch>
        </p:blipFill>
        <p:spPr>
          <a:xfrm>
            <a:off x="6324600" y="0"/>
            <a:ext cx="28194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8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38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8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38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533400" y="3505200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 smtClean="0">
                <a:latin typeface="Comic Sans MS" pitchFamily="66" charset="0"/>
              </a:rPr>
              <a:t> </a:t>
            </a:r>
            <a:r>
              <a:rPr lang="mt-MT" sz="20000" dirty="0" smtClean="0">
                <a:latin typeface="Comic Sans MS" pitchFamily="66" charset="0"/>
              </a:rPr>
              <a:t>griż</a:t>
            </a:r>
            <a:endParaRPr lang="en-US" sz="20000" dirty="0">
              <a:latin typeface="Comic Sans MS" pitchFamily="66" charset="0"/>
            </a:endParaRPr>
          </a:p>
        </p:txBody>
      </p:sp>
      <p:pic>
        <p:nvPicPr>
          <p:cNvPr id="4" name="Picture 3" descr="cira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08476" y="457200"/>
            <a:ext cx="4435524" cy="2959326"/>
          </a:xfrm>
          <a:prstGeom prst="rect">
            <a:avLst/>
          </a:prstGeom>
        </p:spPr>
      </p:pic>
      <p:pic>
        <p:nvPicPr>
          <p:cNvPr id="6" name="Picture 5" descr="tuffieh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12242" y="3657600"/>
            <a:ext cx="4331758" cy="2079244"/>
          </a:xfrm>
          <a:prstGeom prst="rect">
            <a:avLst/>
          </a:prstGeom>
        </p:spPr>
      </p:pic>
      <p:pic>
        <p:nvPicPr>
          <p:cNvPr id="7" name="Picture 6" descr="ward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457200"/>
            <a:ext cx="3809998" cy="2857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8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38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4148078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0" dirty="0" err="1" smtClean="0">
                <a:latin typeface="Comic Sans MS" pitchFamily="66" charset="0"/>
              </a:rPr>
              <a:t>kannella</a:t>
            </a:r>
            <a:endParaRPr lang="en-US" sz="18000" dirty="0">
              <a:latin typeface="Comic Sans MS" pitchFamily="66" charset="0"/>
            </a:endParaRPr>
          </a:p>
        </p:txBody>
      </p:sp>
      <p:pic>
        <p:nvPicPr>
          <p:cNvPr id="4" name="Picture 3" descr="ciras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4000" y="228600"/>
            <a:ext cx="4435524" cy="2848677"/>
          </a:xfrm>
          <a:prstGeom prst="rect">
            <a:avLst/>
          </a:prstGeom>
        </p:spPr>
      </p:pic>
      <p:pic>
        <p:nvPicPr>
          <p:cNvPr id="6" name="Picture 5" descr="tuffieh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533400"/>
            <a:ext cx="4724400" cy="4261224"/>
          </a:xfrm>
          <a:prstGeom prst="rect">
            <a:avLst/>
          </a:prstGeom>
        </p:spPr>
      </p:pic>
      <p:pic>
        <p:nvPicPr>
          <p:cNvPr id="7" name="Picture 6" descr="warda.gif"/>
          <p:cNvPicPr>
            <a:picLocks noChangeAspect="1"/>
          </p:cNvPicPr>
          <p:nvPr/>
        </p:nvPicPr>
        <p:blipFill>
          <a:blip r:embed="rId4" cstate="print"/>
          <a:srcRect l="21951"/>
          <a:stretch>
            <a:fillRect/>
          </a:stretch>
        </p:blipFill>
        <p:spPr>
          <a:xfrm>
            <a:off x="3886200" y="2514600"/>
            <a:ext cx="2438400" cy="2341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8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38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nature 1.jpg"/>
          <p:cNvPicPr>
            <a:picLocks noChangeAspect="1"/>
          </p:cNvPicPr>
          <p:nvPr/>
        </p:nvPicPr>
        <p:blipFill>
          <a:blip r:embed="rId2" cstate="print"/>
          <a:srcRect l="8272" r="827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343400"/>
            <a:ext cx="9144000" cy="984885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mt-MT" sz="5000" b="1" dirty="0" smtClean="0">
                <a:ln w="57150">
                  <a:noFill/>
                </a:ln>
                <a:latin typeface="Comic Sans MS" pitchFamily="66" charset="0"/>
              </a:rPr>
              <a:t>X’kuluri qed tara fil-ħolqien?</a:t>
            </a:r>
            <a:endParaRPr lang="en-US" sz="5000" b="1" dirty="0" smtClean="0">
              <a:ln w="57150">
                <a:noFill/>
              </a:ln>
              <a:latin typeface="Comic Sans MS" pitchFamily="66" charset="0"/>
            </a:endParaRPr>
          </a:p>
          <a:p>
            <a:endParaRPr lang="en-US" sz="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nature 2.jpg"/>
          <p:cNvPicPr>
            <a:picLocks noChangeAspect="1"/>
          </p:cNvPicPr>
          <p:nvPr/>
        </p:nvPicPr>
        <p:blipFill>
          <a:blip r:embed="rId2" cstate="print"/>
          <a:srcRect b="1935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486400"/>
            <a:ext cx="9144000" cy="984885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mt-MT" sz="5000" b="1" dirty="0" smtClean="0">
                <a:ln w="57150">
                  <a:noFill/>
                </a:ln>
                <a:latin typeface="Comic Sans MS" pitchFamily="66" charset="0"/>
              </a:rPr>
              <a:t>X’kuluri qed tara fil-ħolqien?</a:t>
            </a:r>
            <a:endParaRPr lang="en-US" sz="5000" b="1" dirty="0" smtClean="0">
              <a:ln w="57150">
                <a:noFill/>
              </a:ln>
              <a:latin typeface="Comic Sans MS" pitchFamily="66" charset="0"/>
            </a:endParaRPr>
          </a:p>
          <a:p>
            <a:endParaRPr lang="en-US" sz="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nature 3.jpg"/>
          <p:cNvPicPr>
            <a:picLocks noChangeAspect="1"/>
          </p:cNvPicPr>
          <p:nvPr/>
        </p:nvPicPr>
        <p:blipFill>
          <a:blip r:embed="rId2" cstate="print"/>
          <a:srcRect l="7370" r="2711"/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806315"/>
            <a:ext cx="9144000" cy="984885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mt-MT" sz="5000" b="1" dirty="0" smtClean="0">
                <a:ln w="57150">
                  <a:noFill/>
                </a:ln>
                <a:solidFill>
                  <a:schemeClr val="bg1"/>
                </a:solidFill>
                <a:latin typeface="Comic Sans MS" pitchFamily="66" charset="0"/>
              </a:rPr>
              <a:t>X’kuluri qed tara fil-ħolqien?</a:t>
            </a:r>
            <a:endParaRPr lang="en-US" sz="5000" b="1" dirty="0" smtClean="0">
              <a:ln w="57150">
                <a:noFill/>
              </a:ln>
              <a:solidFill>
                <a:schemeClr val="bg1"/>
              </a:solidFill>
              <a:latin typeface="Comic Sans MS" pitchFamily="66" charset="0"/>
            </a:endParaRPr>
          </a:p>
          <a:p>
            <a:endParaRPr lang="en-US" sz="5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nature 4.jpg"/>
          <p:cNvPicPr>
            <a:picLocks noChangeAspect="1"/>
          </p:cNvPicPr>
          <p:nvPr/>
        </p:nvPicPr>
        <p:blipFill>
          <a:blip r:embed="rId2" cstate="print"/>
          <a:srcRect l="5109" r="7300"/>
          <a:stretch>
            <a:fillRect/>
          </a:stretch>
        </p:blipFill>
        <p:spPr>
          <a:xfrm>
            <a:off x="0" y="-69965"/>
            <a:ext cx="9144000" cy="69279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492115"/>
            <a:ext cx="9144000" cy="984885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mt-MT" sz="5000" b="1" dirty="0" smtClean="0">
                <a:ln w="57150">
                  <a:noFill/>
                </a:ln>
                <a:solidFill>
                  <a:schemeClr val="bg1"/>
                </a:solidFill>
                <a:latin typeface="Comic Sans MS" pitchFamily="66" charset="0"/>
              </a:rPr>
              <a:t>X’kuluri qed tara fil-ħolqien?</a:t>
            </a:r>
            <a:endParaRPr lang="en-US" sz="5000" b="1" dirty="0" smtClean="0">
              <a:ln w="57150">
                <a:noFill/>
              </a:ln>
              <a:solidFill>
                <a:schemeClr val="bg1"/>
              </a:solidFill>
              <a:latin typeface="Comic Sans MS" pitchFamily="66" charset="0"/>
            </a:endParaRPr>
          </a:p>
          <a:p>
            <a:endParaRPr lang="en-US" sz="5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" y="4457343"/>
            <a:ext cx="9143999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cap="none" spc="0" dirty="0" smtClean="0">
                <a:ln w="38100"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l-</a:t>
            </a:r>
            <a:r>
              <a:rPr lang="en-US" sz="15000" b="1" cap="none" spc="0" dirty="0" err="1" smtClean="0">
                <a:ln w="38100"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kuluri</a:t>
            </a:r>
            <a:endParaRPr lang="en-US" sz="15000" b="1" cap="none" spc="0" dirty="0">
              <a:ln w="38100">
                <a:solidFill>
                  <a:schemeClr val="tx1"/>
                </a:solidFill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b="100000"/>
                </a:path>
                <a:tileRect t="-100000" r="-1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1981200"/>
            <a:ext cx="9143999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mt-MT" sz="15000" b="1" cap="none" spc="0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tana</a:t>
            </a:r>
            <a:endParaRPr lang="en-US" sz="15000" b="1" cap="none" spc="0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3999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mt-MT" sz="15000" b="1" cap="none" spc="0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Alla</a:t>
            </a:r>
            <a:endParaRPr lang="en-US" sz="15000" b="1" cap="none" spc="0" dirty="0">
              <a:ln w="38100">
                <a:solidFill>
                  <a:schemeClr val="tx1"/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mt-MT" sz="4000" b="1" dirty="0" smtClean="0"/>
              <a:t>it-tieni parti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3657600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20000" dirty="0" smtClean="0">
                <a:latin typeface="Comic Sans MS" pitchFamily="66" charset="0"/>
              </a:rPr>
              <a:t>aħmar</a:t>
            </a:r>
            <a:endParaRPr lang="en-US" sz="20000" dirty="0">
              <a:latin typeface="Comic Sans MS" pitchFamily="66" charset="0"/>
            </a:endParaRPr>
          </a:p>
        </p:txBody>
      </p:sp>
      <p:pic>
        <p:nvPicPr>
          <p:cNvPr id="4" name="Picture 3" descr="ciras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64200" y="2286000"/>
            <a:ext cx="3162000" cy="2362200"/>
          </a:xfrm>
          <a:prstGeom prst="rect">
            <a:avLst/>
          </a:prstGeom>
        </p:spPr>
      </p:pic>
      <p:pic>
        <p:nvPicPr>
          <p:cNvPr id="5" name="Picture 4" descr="frawla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0800" y="1752600"/>
            <a:ext cx="2743200" cy="2743200"/>
          </a:xfrm>
          <a:prstGeom prst="rect">
            <a:avLst/>
          </a:prstGeom>
        </p:spPr>
      </p:pic>
      <p:pic>
        <p:nvPicPr>
          <p:cNvPr id="6" name="Picture 5" descr="tuffieh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19600" y="0"/>
            <a:ext cx="2719624" cy="2895600"/>
          </a:xfrm>
          <a:prstGeom prst="rect">
            <a:avLst/>
          </a:prstGeom>
        </p:spPr>
      </p:pic>
      <p:pic>
        <p:nvPicPr>
          <p:cNvPr id="7" name="Picture 6" descr="warda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540123"/>
            <a:ext cx="26670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8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38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8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38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3657600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20000" dirty="0" smtClean="0">
                <a:latin typeface="Comic Sans MS" pitchFamily="66" charset="0"/>
              </a:rPr>
              <a:t>isfar</a:t>
            </a:r>
            <a:endParaRPr lang="en-US" sz="20000" dirty="0">
              <a:latin typeface="Comic Sans MS" pitchFamily="66" charset="0"/>
            </a:endParaRPr>
          </a:p>
        </p:txBody>
      </p:sp>
      <p:pic>
        <p:nvPicPr>
          <p:cNvPr id="9" name="Picture 8" descr="cira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304800"/>
            <a:ext cx="3262479" cy="3071903"/>
          </a:xfrm>
          <a:prstGeom prst="rect">
            <a:avLst/>
          </a:prstGeom>
        </p:spPr>
      </p:pic>
      <p:pic>
        <p:nvPicPr>
          <p:cNvPr id="10" name="Picture 9" descr="fraw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3886200"/>
            <a:ext cx="3002787" cy="2010198"/>
          </a:xfrm>
          <a:prstGeom prst="rect">
            <a:avLst/>
          </a:prstGeom>
        </p:spPr>
      </p:pic>
      <p:pic>
        <p:nvPicPr>
          <p:cNvPr id="11" name="Picture 10" descr="tuffieh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28600"/>
            <a:ext cx="3901440" cy="2438400"/>
          </a:xfrm>
          <a:prstGeom prst="rect">
            <a:avLst/>
          </a:prstGeom>
        </p:spPr>
      </p:pic>
      <p:pic>
        <p:nvPicPr>
          <p:cNvPr id="12" name="Picture 11" descr="warda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800" y="1828800"/>
            <a:ext cx="3081795" cy="2311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85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385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8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38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3505200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20000" dirty="0" smtClean="0">
                <a:latin typeface="Comic Sans MS" pitchFamily="66" charset="0"/>
              </a:rPr>
              <a:t>oranġjo</a:t>
            </a:r>
            <a:endParaRPr lang="en-US" sz="20000" dirty="0">
              <a:latin typeface="Comic Sans MS" pitchFamily="66" charset="0"/>
            </a:endParaRPr>
          </a:p>
        </p:txBody>
      </p:sp>
      <p:pic>
        <p:nvPicPr>
          <p:cNvPr id="6" name="Picture 5" descr="tuffieh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00189" y="685800"/>
            <a:ext cx="4475181" cy="2971800"/>
          </a:xfrm>
          <a:prstGeom prst="rect">
            <a:avLst/>
          </a:prstGeom>
        </p:spPr>
      </p:pic>
      <p:pic>
        <p:nvPicPr>
          <p:cNvPr id="7" name="Picture 6" descr="warda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310283"/>
            <a:ext cx="4463090" cy="3347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8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38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44</Words>
  <Application>Microsoft Office PowerPoint</Application>
  <PresentationFormat>On-screen Show (4:3)</PresentationFormat>
  <Paragraphs>23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Auser</dc:creator>
  <cp:lastModifiedBy>Auser</cp:lastModifiedBy>
  <cp:revision>7</cp:revision>
  <dcterms:created xsi:type="dcterms:W3CDTF">2013-01-24T10:41:04Z</dcterms:created>
  <dcterms:modified xsi:type="dcterms:W3CDTF">2013-01-24T11:56:12Z</dcterms:modified>
</cp:coreProperties>
</file>