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B572-2F84-4653-B6C1-4E823E4ED9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5035-1CFB-4227-816D-FF5948538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B572-2F84-4653-B6C1-4E823E4ED9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5035-1CFB-4227-816D-FF5948538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B572-2F84-4653-B6C1-4E823E4ED9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5035-1CFB-4227-816D-FF5948538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B572-2F84-4653-B6C1-4E823E4ED9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5035-1CFB-4227-816D-FF5948538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B572-2F84-4653-B6C1-4E823E4ED9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5035-1CFB-4227-816D-FF5948538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B572-2F84-4653-B6C1-4E823E4ED9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5035-1CFB-4227-816D-FF5948538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B572-2F84-4653-B6C1-4E823E4ED9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5035-1CFB-4227-816D-FF5948538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B572-2F84-4653-B6C1-4E823E4ED9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5035-1CFB-4227-816D-FF5948538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B572-2F84-4653-B6C1-4E823E4ED9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5035-1CFB-4227-816D-FF5948538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B572-2F84-4653-B6C1-4E823E4ED9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5035-1CFB-4227-816D-FF5948538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B572-2F84-4653-B6C1-4E823E4ED9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5035-1CFB-4227-816D-FF5948538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B572-2F84-4653-B6C1-4E823E4ED94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B5035-1CFB-4227-816D-FF5948538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eation 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8941" y="0"/>
            <a:ext cx="968188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4702175"/>
            <a:ext cx="9372600" cy="1470025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r>
              <a:rPr lang="en-US" sz="10000" b="1" dirty="0" err="1" smtClean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Mulej</a:t>
            </a:r>
            <a:r>
              <a:rPr lang="en-US" sz="10000" b="1" dirty="0" smtClean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 </a:t>
            </a:r>
            <a:r>
              <a:rPr lang="en-US" sz="10000" b="1" dirty="0" err="1" smtClean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G</a:t>
            </a:r>
            <a:r>
              <a:rPr lang="en-US" sz="10000" b="1" dirty="0" err="1" smtClean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razzi</a:t>
            </a:r>
            <a:r>
              <a:rPr lang="en-US" sz="10000" b="1" dirty="0" smtClean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!</a:t>
            </a:r>
            <a:endParaRPr lang="en-US" sz="10000" b="1" dirty="0">
              <a:ln w="38100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assoonPrimaryInfa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mily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0"/>
            <a:ext cx="8763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5000" b="1" dirty="0" err="1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Mulej</a:t>
            </a:r>
            <a:r>
              <a:rPr lang="en-US" sz="5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 </a:t>
            </a:r>
            <a:r>
              <a:rPr lang="en-US" sz="5000" b="1" dirty="0" err="1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grazzi</a:t>
            </a:r>
            <a:r>
              <a:rPr lang="en-US" sz="5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 </a:t>
            </a:r>
            <a:r>
              <a:rPr lang="en-US" sz="5000" b="1" dirty="0" err="1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tal</a:t>
            </a:r>
            <a:r>
              <a:rPr lang="en-US" sz="5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-</a:t>
            </a:r>
            <a:r>
              <a:rPr lang="en-US" sz="5000" b="1" dirty="0" err="1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mamà</a:t>
            </a:r>
            <a:r>
              <a:rPr lang="en-US" sz="5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5000" b="1" dirty="0" err="1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tal</a:t>
            </a:r>
            <a:r>
              <a:rPr lang="en-US" sz="5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-</a:t>
            </a:r>
            <a:r>
              <a:rPr lang="en-US" sz="5000" b="1" dirty="0" err="1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papà</a:t>
            </a:r>
            <a:r>
              <a:rPr lang="en-US" sz="5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,	</a:t>
            </a:r>
            <a:endParaRPr lang="en-US" sz="5000" b="1" dirty="0" smtClean="0">
              <a:ln w="28575">
                <a:solidFill>
                  <a:schemeClr val="bg1"/>
                </a:solidFill>
              </a:ln>
              <a:latin typeface="Comic Sans MS" pitchFamily="66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mt-MT" sz="5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u tal-ħbieb!</a:t>
            </a:r>
            <a:r>
              <a:rPr lang="en-US" sz="5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	</a:t>
            </a:r>
            <a:r>
              <a:rPr lang="en-US" sz="5000" b="1" dirty="0" smtClean="0">
                <a:latin typeface="Comic Sans MS" pitchFamily="66" charset="0"/>
              </a:rPr>
              <a:t>			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5000" b="1" dirty="0" smtClean="0">
                <a:latin typeface="Comic Sans MS" pitchFamily="66" charset="0"/>
              </a:rPr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s singing 2.jpg"/>
          <p:cNvPicPr>
            <a:picLocks noChangeAspect="1"/>
          </p:cNvPicPr>
          <p:nvPr/>
        </p:nvPicPr>
        <p:blipFill>
          <a:blip r:embed="rId2" cstate="print"/>
          <a:srcRect l="481" r="3210" b="27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1948696"/>
            <a:ext cx="8077200" cy="1785104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marL="342900" lvl="0" indent="-342900" algn="ctr">
              <a:defRPr/>
            </a:pPr>
            <a:r>
              <a:rPr lang="en-US" sz="5000" b="1" dirty="0" err="1" smtClean="0">
                <a:latin typeface="Comic Sans MS" pitchFamily="66" charset="0"/>
              </a:rPr>
              <a:t>Mulej</a:t>
            </a:r>
            <a:r>
              <a:rPr lang="en-US" sz="5000" b="1" dirty="0" smtClean="0">
                <a:latin typeface="Comic Sans MS" pitchFamily="66" charset="0"/>
              </a:rPr>
              <a:t> </a:t>
            </a:r>
            <a:r>
              <a:rPr lang="en-US" sz="5000" b="1" dirty="0" err="1" smtClean="0">
                <a:latin typeface="Comic Sans MS" pitchFamily="66" charset="0"/>
              </a:rPr>
              <a:t>grazzi</a:t>
            </a:r>
            <a:r>
              <a:rPr lang="en-US" sz="5000" b="1" dirty="0" smtClean="0">
                <a:latin typeface="Comic Sans MS" pitchFamily="66" charset="0"/>
              </a:rPr>
              <a:t> </a:t>
            </a:r>
            <a:r>
              <a:rPr lang="en-US" sz="5000" b="1" dirty="0" err="1" smtClean="0">
                <a:latin typeface="Comic Sans MS" pitchFamily="66" charset="0"/>
              </a:rPr>
              <a:t>inkantaw</a:t>
            </a:r>
            <a:r>
              <a:rPr lang="en-US" sz="5000" b="1" dirty="0" smtClean="0">
                <a:latin typeface="Comic Sans MS" pitchFamily="66" charset="0"/>
              </a:rPr>
              <a:t>,</a:t>
            </a:r>
          </a:p>
          <a:p>
            <a:pPr marL="342900" lvl="0" indent="-342900" algn="ctr">
              <a:defRPr/>
            </a:pPr>
            <a:r>
              <a:rPr lang="en-US" sz="5000" b="1" dirty="0" err="1" smtClean="0">
                <a:latin typeface="Comic Sans MS" pitchFamily="66" charset="0"/>
              </a:rPr>
              <a:t>grazzi</a:t>
            </a:r>
            <a:r>
              <a:rPr lang="en-US" sz="5000" b="1" dirty="0" smtClean="0">
                <a:latin typeface="Comic Sans MS" pitchFamily="66" charset="0"/>
              </a:rPr>
              <a:t> </a:t>
            </a:r>
            <a:r>
              <a:rPr lang="en-US" sz="5000" b="1" dirty="0" err="1" smtClean="0">
                <a:latin typeface="Comic Sans MS" pitchFamily="66" charset="0"/>
              </a:rPr>
              <a:t>ħafna</a:t>
            </a:r>
            <a:r>
              <a:rPr lang="en-US" sz="5000" b="1" dirty="0" smtClean="0">
                <a:latin typeface="Comic Sans MS" pitchFamily="66" charset="0"/>
              </a:rPr>
              <a:t>!</a:t>
            </a:r>
            <a:endParaRPr lang="en-US" sz="50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ma.jpg"/>
          <p:cNvPicPr>
            <a:picLocks noChangeAspect="1"/>
          </p:cNvPicPr>
          <p:nvPr/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3886200"/>
            <a:ext cx="8991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5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Mulej</a:t>
            </a:r>
            <a:r>
              <a:rPr lang="en-US" sz="5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5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grazzi</a:t>
            </a:r>
            <a:r>
              <a:rPr lang="en-US" sz="5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5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</a:t>
            </a:r>
            <a:r>
              <a:rPr lang="mt-MT" sz="5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s-sema,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mt-MT" sz="5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tal-qamar,</a:t>
            </a:r>
            <a:r>
              <a:rPr lang="en-US" sz="5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mt-MT" sz="5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u </a:t>
            </a:r>
            <a:r>
              <a:rPr lang="mt-MT" sz="5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tax-xemx!</a:t>
            </a:r>
            <a:r>
              <a:rPr lang="en-US" sz="5000" b="1" dirty="0" smtClean="0">
                <a:ln w="28575">
                  <a:solidFill>
                    <a:schemeClr val="bg1"/>
                  </a:solidFill>
                </a:ln>
                <a:latin typeface="Comic Sans MS" pitchFamily="66" charset="0"/>
              </a:rPr>
              <a:t>	</a:t>
            </a:r>
            <a:endParaRPr lang="en-US" sz="5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s singing 2.jpg"/>
          <p:cNvPicPr>
            <a:picLocks noChangeAspect="1"/>
          </p:cNvPicPr>
          <p:nvPr/>
        </p:nvPicPr>
        <p:blipFill>
          <a:blip r:embed="rId2" cstate="print"/>
          <a:srcRect l="481" r="3210" b="27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1948696"/>
            <a:ext cx="8077200" cy="1785104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marL="342900" lvl="0" indent="-342900" algn="ctr">
              <a:defRPr/>
            </a:pPr>
            <a:r>
              <a:rPr lang="en-US" sz="5000" b="1" dirty="0" err="1" smtClean="0">
                <a:latin typeface="Comic Sans MS" pitchFamily="66" charset="0"/>
              </a:rPr>
              <a:t>Mulej</a:t>
            </a:r>
            <a:r>
              <a:rPr lang="en-US" sz="5000" b="1" dirty="0" smtClean="0">
                <a:latin typeface="Comic Sans MS" pitchFamily="66" charset="0"/>
              </a:rPr>
              <a:t> </a:t>
            </a:r>
            <a:r>
              <a:rPr lang="en-US" sz="5000" b="1" dirty="0" err="1" smtClean="0">
                <a:latin typeface="Comic Sans MS" pitchFamily="66" charset="0"/>
              </a:rPr>
              <a:t>grazzi</a:t>
            </a:r>
            <a:r>
              <a:rPr lang="en-US" sz="5000" b="1" dirty="0" smtClean="0">
                <a:latin typeface="Comic Sans MS" pitchFamily="66" charset="0"/>
              </a:rPr>
              <a:t> </a:t>
            </a:r>
            <a:r>
              <a:rPr lang="en-US" sz="5000" b="1" dirty="0" err="1" smtClean="0">
                <a:latin typeface="Comic Sans MS" pitchFamily="66" charset="0"/>
              </a:rPr>
              <a:t>inkantaw</a:t>
            </a:r>
            <a:r>
              <a:rPr lang="en-US" sz="5000" b="1" dirty="0" smtClean="0">
                <a:latin typeface="Comic Sans MS" pitchFamily="66" charset="0"/>
              </a:rPr>
              <a:t>,</a:t>
            </a:r>
          </a:p>
          <a:p>
            <a:pPr marL="342900" lvl="0" indent="-342900" algn="ctr">
              <a:defRPr/>
            </a:pPr>
            <a:r>
              <a:rPr lang="en-US" sz="5000" b="1" dirty="0" err="1" smtClean="0">
                <a:latin typeface="Comic Sans MS" pitchFamily="66" charset="0"/>
              </a:rPr>
              <a:t>grazzi</a:t>
            </a:r>
            <a:r>
              <a:rPr lang="en-US" sz="5000" b="1" dirty="0" smtClean="0">
                <a:latin typeface="Comic Sans MS" pitchFamily="66" charset="0"/>
              </a:rPr>
              <a:t> </a:t>
            </a:r>
            <a:r>
              <a:rPr lang="en-US" sz="5000" b="1" dirty="0" err="1" smtClean="0">
                <a:latin typeface="Comic Sans MS" pitchFamily="66" charset="0"/>
              </a:rPr>
              <a:t>ħafna</a:t>
            </a:r>
            <a:r>
              <a:rPr lang="en-US" sz="5000" b="1" dirty="0" smtClean="0">
                <a:latin typeface="Comic Sans MS" pitchFamily="66" charset="0"/>
              </a:rPr>
              <a:t>!</a:t>
            </a:r>
            <a:endParaRPr lang="en-US" sz="50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9459450876sy8f.jpg"/>
          <p:cNvPicPr>
            <a:picLocks noChangeAspect="1"/>
          </p:cNvPicPr>
          <p:nvPr/>
        </p:nvPicPr>
        <p:blipFill>
          <a:blip r:embed="rId2" cstate="print"/>
          <a:srcRect l="5333" r="5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8600"/>
            <a:ext cx="8610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5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Mulej</a:t>
            </a:r>
            <a:r>
              <a:rPr lang="en-US" sz="5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grazzi</a:t>
            </a:r>
            <a:r>
              <a:rPr lang="en-US" sz="5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5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tal-baħar</a:t>
            </a:r>
            <a:r>
              <a:rPr lang="en-US" sz="5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tar-</a:t>
            </a:r>
            <a:r>
              <a:rPr lang="en-US" sz="5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ramel</a:t>
            </a:r>
            <a:r>
              <a:rPr lang="en-US" sz="5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u </a:t>
            </a:r>
            <a:r>
              <a:rPr lang="en-US" sz="5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tal-ħut</a:t>
            </a:r>
            <a:r>
              <a:rPr lang="en-US" sz="5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.</a:t>
            </a:r>
            <a:endParaRPr lang="en-US" sz="5000" b="1" dirty="0" smtClean="0">
              <a:ln w="28575">
                <a:solidFill>
                  <a:schemeClr val="tx1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s singing 2.jpg"/>
          <p:cNvPicPr>
            <a:picLocks noChangeAspect="1"/>
          </p:cNvPicPr>
          <p:nvPr/>
        </p:nvPicPr>
        <p:blipFill>
          <a:blip r:embed="rId2" cstate="print"/>
          <a:srcRect l="481" r="3210" b="273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1948696"/>
            <a:ext cx="8077200" cy="1785104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marL="342900" lvl="0" indent="-342900" algn="ctr">
              <a:defRPr/>
            </a:pPr>
            <a:r>
              <a:rPr lang="en-US" sz="5000" b="1" dirty="0" err="1" smtClean="0">
                <a:latin typeface="Comic Sans MS" pitchFamily="66" charset="0"/>
              </a:rPr>
              <a:t>Mulej</a:t>
            </a:r>
            <a:r>
              <a:rPr lang="en-US" sz="5000" b="1" dirty="0" smtClean="0">
                <a:latin typeface="Comic Sans MS" pitchFamily="66" charset="0"/>
              </a:rPr>
              <a:t> </a:t>
            </a:r>
            <a:r>
              <a:rPr lang="en-US" sz="5000" b="1" dirty="0" err="1" smtClean="0">
                <a:latin typeface="Comic Sans MS" pitchFamily="66" charset="0"/>
              </a:rPr>
              <a:t>grazzi</a:t>
            </a:r>
            <a:r>
              <a:rPr lang="en-US" sz="5000" b="1" dirty="0" smtClean="0">
                <a:latin typeface="Comic Sans MS" pitchFamily="66" charset="0"/>
              </a:rPr>
              <a:t> </a:t>
            </a:r>
            <a:r>
              <a:rPr lang="en-US" sz="5000" b="1" dirty="0" err="1" smtClean="0">
                <a:latin typeface="Comic Sans MS" pitchFamily="66" charset="0"/>
              </a:rPr>
              <a:t>inkantaw</a:t>
            </a:r>
            <a:r>
              <a:rPr lang="en-US" sz="5000" b="1" dirty="0" smtClean="0">
                <a:latin typeface="Comic Sans MS" pitchFamily="66" charset="0"/>
              </a:rPr>
              <a:t>,</a:t>
            </a:r>
          </a:p>
          <a:p>
            <a:pPr marL="342900" lvl="0" indent="-342900" algn="ctr">
              <a:defRPr/>
            </a:pPr>
            <a:r>
              <a:rPr lang="en-US" sz="5000" b="1" dirty="0" err="1" smtClean="0">
                <a:latin typeface="Comic Sans MS" pitchFamily="66" charset="0"/>
              </a:rPr>
              <a:t>grazzi</a:t>
            </a:r>
            <a:r>
              <a:rPr lang="en-US" sz="5000" b="1" dirty="0" smtClean="0">
                <a:latin typeface="Comic Sans MS" pitchFamily="66" charset="0"/>
              </a:rPr>
              <a:t> </a:t>
            </a:r>
            <a:r>
              <a:rPr lang="en-US" sz="5000" b="1" dirty="0" err="1" smtClean="0">
                <a:latin typeface="Comic Sans MS" pitchFamily="66" charset="0"/>
              </a:rPr>
              <a:t>ħafna</a:t>
            </a:r>
            <a:r>
              <a:rPr lang="en-US" sz="5000" b="1" dirty="0" smtClean="0">
                <a:latin typeface="Comic Sans MS" pitchFamily="66" charset="0"/>
              </a:rPr>
              <a:t>!</a:t>
            </a:r>
            <a:endParaRPr lang="en-US" sz="50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eation 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8941" y="0"/>
            <a:ext cx="968188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4702175"/>
            <a:ext cx="9372600" cy="1470025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r>
              <a:rPr lang="en-US" sz="10000" b="1" dirty="0" err="1" smtClean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Mulej</a:t>
            </a:r>
            <a:r>
              <a:rPr lang="en-US" sz="10000" b="1" dirty="0" smtClean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 </a:t>
            </a:r>
            <a:r>
              <a:rPr lang="en-US" sz="10000" b="1" dirty="0" err="1" smtClean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G</a:t>
            </a:r>
            <a:r>
              <a:rPr lang="en-US" sz="10000" b="1" dirty="0" err="1" smtClean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razzi</a:t>
            </a:r>
            <a:r>
              <a:rPr lang="en-US" sz="10000" b="1" dirty="0" smtClean="0">
                <a:ln w="381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!</a:t>
            </a:r>
            <a:endParaRPr lang="en-US" sz="10000" b="1" dirty="0">
              <a:ln w="38100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assoonPrimaryInfa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49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Mulej Grazzi!</vt:lpstr>
      <vt:lpstr>Slide 2</vt:lpstr>
      <vt:lpstr>Slide 3</vt:lpstr>
      <vt:lpstr>Slide 4</vt:lpstr>
      <vt:lpstr>Slide 5</vt:lpstr>
      <vt:lpstr>Slide 6</vt:lpstr>
      <vt:lpstr>Slide 7</vt:lpstr>
      <vt:lpstr>Mulej Grazzi!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Auser</dc:creator>
  <cp:lastModifiedBy>Auser</cp:lastModifiedBy>
  <cp:revision>13</cp:revision>
  <dcterms:created xsi:type="dcterms:W3CDTF">2013-01-23T19:31:14Z</dcterms:created>
  <dcterms:modified xsi:type="dcterms:W3CDTF">2013-01-24T09:50:27Z</dcterms:modified>
</cp:coreProperties>
</file>