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2" r:id="rId7"/>
    <p:sldId id="264" r:id="rId8"/>
    <p:sldId id="281" r:id="rId9"/>
    <p:sldId id="282" r:id="rId10"/>
    <p:sldId id="283" r:id="rId11"/>
    <p:sldId id="284" r:id="rId12"/>
    <p:sldId id="285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66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27BA-5D52-4521-BEA5-BF79FB0633EB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ACF5-5205-47D5-9429-2B5EEB9C5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_nature_desktop_wallpaper-wide.jpg"/>
          <p:cNvPicPr>
            <a:picLocks noChangeAspect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8575"/>
            <a:ext cx="9144000" cy="1470025"/>
          </a:xfrm>
        </p:spPr>
        <p:txBody>
          <a:bodyPr>
            <a:noAutofit/>
          </a:bodyPr>
          <a:lstStyle/>
          <a:p>
            <a:r>
              <a:rPr lang="mt-MT" sz="10000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Alla ħalaq...</a:t>
            </a:r>
            <a:endParaRPr lang="en-US" sz="10000" b="1" dirty="0">
              <a:ln w="381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616" y="0"/>
            <a:ext cx="9342015" cy="69372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3999" cy="67902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a u 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36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t-MT" sz="1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Kemm hu </a:t>
            </a:r>
          </a:p>
          <a:p>
            <a:pPr algn="ctr"/>
            <a:r>
              <a:rPr lang="mt-MT" sz="1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sabiħ </a:t>
            </a:r>
          </a:p>
          <a:p>
            <a:pPr algn="ctr"/>
            <a:r>
              <a:rPr lang="mt-MT" sz="1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Alla!</a:t>
            </a:r>
            <a:endParaRPr lang="en-US" sz="1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213" y="-101560"/>
            <a:ext cx="9279413" cy="6959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insetti żgħar</a:t>
            </a:r>
            <a:endParaRPr lang="en-US" sz="8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59255"/>
            <a:ext cx="9372599" cy="69202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342" y="457201"/>
            <a:ext cx="9371542" cy="58673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625" y="0"/>
            <a:ext cx="9188625" cy="68926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3999" cy="6790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għasafar sbieħ</a:t>
            </a:r>
            <a:endParaRPr lang="en-US" sz="8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a u art.jpg"/>
          <p:cNvPicPr>
            <a:picLocks noChangeAspect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63689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mt-MT" sz="1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Kemm hu </a:t>
            </a:r>
          </a:p>
          <a:p>
            <a:r>
              <a:rPr lang="mt-MT" sz="1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bravu </a:t>
            </a:r>
          </a:p>
          <a:p>
            <a:r>
              <a:rPr lang="mt-MT" sz="1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Alla!</a:t>
            </a:r>
            <a:endParaRPr lang="en-US" sz="12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rcRect l="4360" r="8430"/>
          <a:stretch>
            <a:fillRect/>
          </a:stretch>
        </p:blipFill>
        <p:spPr>
          <a:xfrm>
            <a:off x="0" y="304801"/>
            <a:ext cx="9144000" cy="6553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annimali kbar</a:t>
            </a:r>
            <a:endParaRPr lang="en-US" sz="80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01600">
                  <a:srgbClr val="FFFF00"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4" y="0"/>
            <a:ext cx="91557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rcRect l="7880" r="43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rcRect t="4160" r="3689" b="55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rcRect r="2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rcRect l="1905"/>
          <a:stretch>
            <a:fillRect/>
          </a:stretch>
        </p:blipFill>
        <p:spPr>
          <a:xfrm>
            <a:off x="0" y="381000"/>
            <a:ext cx="9144000" cy="60444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a u art.jpg"/>
          <p:cNvPicPr>
            <a:picLocks noChangeAspect="1"/>
          </p:cNvPicPr>
          <p:nvPr/>
        </p:nvPicPr>
        <p:blipFill>
          <a:blip r:embed="rId2" cstate="print"/>
          <a:srcRect l="7888" r="89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36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t-MT" sz="1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Kemm hu </a:t>
            </a:r>
          </a:p>
          <a:p>
            <a:pPr algn="ctr"/>
            <a:r>
              <a:rPr lang="mt-MT" sz="1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kbir </a:t>
            </a:r>
          </a:p>
          <a:p>
            <a:pPr algn="ctr"/>
            <a:r>
              <a:rPr lang="mt-MT" sz="1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Alla!</a:t>
            </a:r>
            <a:endParaRPr lang="en-US" sz="12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4000" cy="6790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616" y="0"/>
            <a:ext cx="9342016" cy="69372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3999" cy="6790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886" y="33874"/>
            <a:ext cx="8004226" cy="67902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616" y="861357"/>
            <a:ext cx="9189616" cy="51691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3998" cy="6790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ln w="18000">
                  <a:solidFill>
                    <a:srgbClr val="CC0066"/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fjuri sbieħ</a:t>
            </a:r>
            <a:endParaRPr lang="en-US" sz="8000" b="1" dirty="0">
              <a:ln w="18000">
                <a:solidFill>
                  <a:srgbClr val="CC0066"/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3999" cy="67902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</Words>
  <Application>Microsoft Office PowerPoint</Application>
  <PresentationFormat>On-screen Show (4:3)</PresentationFormat>
  <Paragraphs>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Alla ħalaq...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 ħalaq...</dc:title>
  <dc:creator>Auser</dc:creator>
  <cp:lastModifiedBy>Auser</cp:lastModifiedBy>
  <cp:revision>27</cp:revision>
  <dcterms:created xsi:type="dcterms:W3CDTF">2013-01-19T13:28:17Z</dcterms:created>
  <dcterms:modified xsi:type="dcterms:W3CDTF">2013-01-19T14:17:57Z</dcterms:modified>
</cp:coreProperties>
</file>