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62" r:id="rId6"/>
    <p:sldId id="264" r:id="rId7"/>
    <p:sldId id="261" r:id="rId8"/>
    <p:sldId id="258" r:id="rId9"/>
    <p:sldId id="259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7BA-5D52-4521-BEA5-BF79FB0633E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ACF5-5205-47D5-9429-2B5EEB9C5C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27BA-5D52-4521-BEA5-BF79FB0633EB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CACF5-5205-47D5-9429-2B5EEB9C5C6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_nature_desktop_wallpaper-wide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76800"/>
            <a:ext cx="9144000" cy="1470025"/>
          </a:xfrm>
        </p:spPr>
        <p:txBody>
          <a:bodyPr>
            <a:noAutofit/>
          </a:bodyPr>
          <a:lstStyle/>
          <a:p>
            <a:r>
              <a:rPr lang="mt-MT" sz="1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Alla ħalaq...</a:t>
            </a:r>
            <a:endParaRPr lang="en-US" sz="1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52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ma u art.jpg"/>
          <p:cNvPicPr>
            <a:picLocks noChangeAspect="1"/>
          </p:cNvPicPr>
          <p:nvPr/>
        </p:nvPicPr>
        <p:blipFill>
          <a:blip r:embed="rId2" cstate="print"/>
          <a:srcRect l="1648" r="12829" b="1432"/>
          <a:stretch>
            <a:fillRect/>
          </a:stretch>
        </p:blipFill>
        <p:spPr>
          <a:xfrm>
            <a:off x="0" y="-76201"/>
            <a:ext cx="9144000" cy="6934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430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t-MT" sz="7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Tista’ ssemmi </a:t>
            </a:r>
          </a:p>
          <a:p>
            <a:pPr algn="ctr"/>
            <a:r>
              <a:rPr lang="mt-MT" sz="7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iktar affarijiet </a:t>
            </a:r>
          </a:p>
          <a:p>
            <a:pPr algn="ctr"/>
            <a:r>
              <a:rPr lang="mt-MT" sz="7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li ħalaq Alla </a:t>
            </a:r>
          </a:p>
          <a:p>
            <a:pPr algn="ctr"/>
            <a:r>
              <a:rPr lang="mt-MT" sz="7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fis-sema u fl-art?</a:t>
            </a:r>
            <a:endParaRPr lang="en-US" sz="70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874"/>
            <a:ext cx="9143999" cy="6790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616" y="0"/>
            <a:ext cx="9342016" cy="6937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874"/>
            <a:ext cx="9143999" cy="67902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616" y="33874"/>
            <a:ext cx="9189616" cy="68241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874"/>
            <a:ext cx="9144000" cy="67902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748"/>
            <a:ext cx="9144000" cy="67902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45423"/>
            <a:ext cx="9296400" cy="69034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Alla ħalaq...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 ħalaq...</dc:title>
  <dc:creator>Auser</dc:creator>
  <cp:lastModifiedBy>Auser</cp:lastModifiedBy>
  <cp:revision>5</cp:revision>
  <dcterms:created xsi:type="dcterms:W3CDTF">2013-01-19T13:28:17Z</dcterms:created>
  <dcterms:modified xsi:type="dcterms:W3CDTF">2013-01-19T13:40:48Z</dcterms:modified>
</cp:coreProperties>
</file>